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99" roundtripDataSignature="AMtx7mgk4Csl6qSRAgh1ELqhpp1GDES/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AC62CDC-7B65-4CD7-8505-1729A1D1C4AE}">
  <a:tblStyle styleId="{DAC62CDC-7B65-4CD7-8505-1729A1D1C4A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5E6"/>
          </a:solidFill>
        </a:fill>
      </a:tcStyle>
    </a:wholeTbl>
    <a:band1H>
      <a:tcTxStyle b="off" i="off"/>
      <a:tcStyle>
        <a:fill>
          <a:solidFill>
            <a:srgbClr val="FFEBCA"/>
          </a:solidFill>
        </a:fill>
      </a:tcStyle>
    </a:band1H>
    <a:band2H>
      <a:tcTxStyle b="off" i="off"/>
    </a:band2H>
    <a:band1V>
      <a:tcTxStyle b="off" i="off"/>
      <a:tcStyle>
        <a:fill>
          <a:solidFill>
            <a:srgbClr val="FFEB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2CFF6700-E338-4A94-AF09-5A5271ABDD91}"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customschemas.google.com/relationships/presentationmetadata" Target="metadata"/><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9" name="Google Shape;52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8" name="Google Shape;64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3" name="Google Shape;67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9" name="Google Shape;68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4" name="Google Shape;74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7" name="Google Shape;76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4" name="Google Shape;79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8" name="Google Shape;81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7" name="Google Shape;83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4" name="Google Shape;85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3" name="Google Shape;87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0" name="Google Shape;890;p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1" name="Google Shape;91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5" name="Google Shape;935;p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4" name="Google Shape;95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6" name="Google Shape;97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7" name="Google Shape;100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2" name="Google Shape;1042;p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8" name="Google Shape;106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1" name="Google Shape;110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7" name="Google Shape;1137;p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6" name="Google Shape;1146;p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5" name="Google Shape;1155;p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5" name="Google Shape;1165;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5" name="Google Shape;1175;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1" name="Google Shape;1191;p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7" name="Google Shape;1207;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Google Shape;122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2" name="Google Shape;1222;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7" name="Google Shape;1237;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3" name="Google Shape;1253;p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9" name="Google Shape;1269;p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4" name="Google Shape;1284;p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Google Shape;129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3" name="Google Shape;1293;p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7" name="Google Shape;1307;p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p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6" name="Google Shape;131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p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0" name="Google Shape;133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전체 테이블 분석) 시청(100) &gt; 리뷰(80) &gt; 구매정보(24) &gt; 장치(12) &gt; 회원=영화=출연=연출(10) &gt; 배우(8) &gt; 찜목록(6) &gt; 감독(5) &gt; 요금상품(5개)</a:t>
            </a:r>
            <a:endParaRPr/>
          </a:p>
        </p:txBody>
      </p:sp>
      <p:sp>
        <p:nvSpPr>
          <p:cNvPr id="1344" name="Google Shape;1344;p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8" name="Google Shape;1358;p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2" name="Google Shape;1372;p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6" name="Google Shape;1386;p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0" name="Google Shape;1400;p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4" name="Google Shape;1414;p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8" name="Google Shape;1428;p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2" name="Google Shape;1442;p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6" name="Google Shape;1456;p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0" name="Google Shape;1470;p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4" name="Google Shape;1484;p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Google Shape;149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8" name="Google Shape;1498;p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2" name="Google Shape;1512;p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6" name="Google Shape;1526;p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5" name="Google Shape;1535;p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9" name="Google Shape;1549;p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Google Shape;1562;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3" name="Google Shape;1563;p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2" name="Google Shape;1582;p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0" name="Google Shape;1600;p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Google Shape;162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1" name="Google Shape;1621;p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1" name="Shape 1641"/>
        <p:cNvGrpSpPr/>
        <p:nvPr/>
      </p:nvGrpSpPr>
      <p:grpSpPr>
        <a:xfrm>
          <a:off x="0" y="0"/>
          <a:ext cx="0" cy="0"/>
          <a:chOff x="0" y="0"/>
          <a:chExt cx="0" cy="0"/>
        </a:xfrm>
      </p:grpSpPr>
      <p:sp>
        <p:nvSpPr>
          <p:cNvPr id="1642" name="Google Shape;1642;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3" name="Google Shape;1643;p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2" name="Shape 1662"/>
        <p:cNvGrpSpPr/>
        <p:nvPr/>
      </p:nvGrpSpPr>
      <p:grpSpPr>
        <a:xfrm>
          <a:off x="0" y="0"/>
          <a:ext cx="0" cy="0"/>
          <a:chOff x="0" y="0"/>
          <a:chExt cx="0" cy="0"/>
        </a:xfrm>
      </p:grpSpPr>
      <p:sp>
        <p:nvSpPr>
          <p:cNvPr id="1663" name="Google Shape;166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4" name="Google Shape;1664;p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Google Shape;1684;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5" name="Google Shape;1685;p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4" name="Google Shape;1704;p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3" name="Shape 1723"/>
        <p:cNvGrpSpPr/>
        <p:nvPr/>
      </p:nvGrpSpPr>
      <p:grpSpPr>
        <a:xfrm>
          <a:off x="0" y="0"/>
          <a:ext cx="0" cy="0"/>
          <a:chOff x="0" y="0"/>
          <a:chExt cx="0" cy="0"/>
        </a:xfrm>
      </p:grpSpPr>
      <p:sp>
        <p:nvSpPr>
          <p:cNvPr id="1724" name="Google Shape;172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5" name="Google Shape;1725;p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7" name="Shape 1737"/>
        <p:cNvGrpSpPr/>
        <p:nvPr/>
      </p:nvGrpSpPr>
      <p:grpSpPr>
        <a:xfrm>
          <a:off x="0" y="0"/>
          <a:ext cx="0" cy="0"/>
          <a:chOff x="0" y="0"/>
          <a:chExt cx="0" cy="0"/>
        </a:xfrm>
      </p:grpSpPr>
      <p:sp>
        <p:nvSpPr>
          <p:cNvPr id="1738" name="Google Shape;173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9" name="Google Shape;1739;p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3" name="Shape 1753"/>
        <p:cNvGrpSpPr/>
        <p:nvPr/>
      </p:nvGrpSpPr>
      <p:grpSpPr>
        <a:xfrm>
          <a:off x="0" y="0"/>
          <a:ext cx="0" cy="0"/>
          <a:chOff x="0" y="0"/>
          <a:chExt cx="0" cy="0"/>
        </a:xfrm>
      </p:grpSpPr>
      <p:sp>
        <p:nvSpPr>
          <p:cNvPr id="1754" name="Google Shape;1754;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5" name="Google Shape;1755;p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1" name="Google Shape;1771;p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Google Shape;1786;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7" name="Google Shape;1787;p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1" name="Shape 1801"/>
        <p:cNvGrpSpPr/>
        <p:nvPr/>
      </p:nvGrpSpPr>
      <p:grpSpPr>
        <a:xfrm>
          <a:off x="0" y="0"/>
          <a:ext cx="0" cy="0"/>
          <a:chOff x="0" y="0"/>
          <a:chExt cx="0" cy="0"/>
        </a:xfrm>
      </p:grpSpPr>
      <p:sp>
        <p:nvSpPr>
          <p:cNvPr id="1802" name="Google Shape;180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3" name="Google Shape;1803;p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7" name="Shape 1817"/>
        <p:cNvGrpSpPr/>
        <p:nvPr/>
      </p:nvGrpSpPr>
      <p:grpSpPr>
        <a:xfrm>
          <a:off x="0" y="0"/>
          <a:ext cx="0" cy="0"/>
          <a:chOff x="0" y="0"/>
          <a:chExt cx="0" cy="0"/>
        </a:xfrm>
      </p:grpSpPr>
      <p:sp>
        <p:nvSpPr>
          <p:cNvPr id="1818" name="Google Shape;181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9" name="Google Shape;1819;p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Google Shape;183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5" name="Google Shape;1835;p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9" name="Shape 1849"/>
        <p:cNvGrpSpPr/>
        <p:nvPr/>
      </p:nvGrpSpPr>
      <p:grpSpPr>
        <a:xfrm>
          <a:off x="0" y="0"/>
          <a:ext cx="0" cy="0"/>
          <a:chOff x="0" y="0"/>
          <a:chExt cx="0" cy="0"/>
        </a:xfrm>
      </p:grpSpPr>
      <p:sp>
        <p:nvSpPr>
          <p:cNvPr id="1850" name="Google Shape;1850;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1" name="Google Shape;1851;p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7" name="Google Shape;1867;p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3" name="Google Shape;1883;p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7" name="Shape 1897"/>
        <p:cNvGrpSpPr/>
        <p:nvPr/>
      </p:nvGrpSpPr>
      <p:grpSpPr>
        <a:xfrm>
          <a:off x="0" y="0"/>
          <a:ext cx="0" cy="0"/>
          <a:chOff x="0" y="0"/>
          <a:chExt cx="0" cy="0"/>
        </a:xfrm>
      </p:grpSpPr>
      <p:sp>
        <p:nvSpPr>
          <p:cNvPr id="1898" name="Google Shape;1898;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9" name="Google Shape;1899;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白紙" type="blank">
  <p:cSld name="BLANK">
    <p:spTree>
      <p:nvGrpSpPr>
        <p:cNvPr id="11" name="Shape 11"/>
        <p:cNvGrpSpPr/>
        <p:nvPr/>
      </p:nvGrpSpPr>
      <p:grpSpPr>
        <a:xfrm>
          <a:off x="0" y="0"/>
          <a:ext cx="0" cy="0"/>
          <a:chOff x="0" y="0"/>
          <a:chExt cx="0" cy="0"/>
        </a:xfrm>
      </p:grpSpPr>
      <p:sp>
        <p:nvSpPr>
          <p:cNvPr id="12" name="Google Shape;12;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付きの&#10;コンテンツ" type="objTx">
  <p:cSld name="OBJECT_WITH_CAPTION_TEXT">
    <p:spTree>
      <p:nvGrpSpPr>
        <p:cNvPr id="58" name="Shape 58"/>
        <p:cNvGrpSpPr/>
        <p:nvPr/>
      </p:nvGrpSpPr>
      <p:grpSpPr>
        <a:xfrm>
          <a:off x="0" y="0"/>
          <a:ext cx="0" cy="0"/>
          <a:chOff x="0" y="0"/>
          <a:chExt cx="0" cy="0"/>
        </a:xfrm>
      </p:grpSpPr>
      <p:sp>
        <p:nvSpPr>
          <p:cNvPr id="59" name="Google Shape;59;p10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0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付きの図" type="picTx">
  <p:cSld name="PICTURE_WITH_CAPTION_TEXT">
    <p:spTree>
      <p:nvGrpSpPr>
        <p:cNvPr id="65" name="Shape 65"/>
        <p:cNvGrpSpPr/>
        <p:nvPr/>
      </p:nvGrpSpPr>
      <p:grpSpPr>
        <a:xfrm>
          <a:off x="0" y="0"/>
          <a:ext cx="0" cy="0"/>
          <a:chOff x="0" y="0"/>
          <a:chExt cx="0" cy="0"/>
        </a:xfrm>
      </p:grpSpPr>
      <p:sp>
        <p:nvSpPr>
          <p:cNvPr id="66" name="Google Shape;66;p10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と&#10;縦書きテキスト" type="vertTx">
  <p:cSld name="VERTICAL_TEXT">
    <p:spTree>
      <p:nvGrpSpPr>
        <p:cNvPr id="72" name="Shape 72"/>
        <p:cNvGrpSpPr/>
        <p:nvPr/>
      </p:nvGrpSpPr>
      <p:grpSpPr>
        <a:xfrm>
          <a:off x="0" y="0"/>
          <a:ext cx="0" cy="0"/>
          <a:chOff x="0" y="0"/>
          <a:chExt cx="0" cy="0"/>
        </a:xfrm>
      </p:grpSpPr>
      <p:sp>
        <p:nvSpPr>
          <p:cNvPr id="73" name="Google Shape;73;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縦書きタイトルと&#10;縦書きテキスト" type="vertTitleAndTx">
  <p:cSld name="VERTICAL_TITLE_AND_VERTICAL_TEXT">
    <p:spTree>
      <p:nvGrpSpPr>
        <p:cNvPr id="78" name="Shape 78"/>
        <p:cNvGrpSpPr/>
        <p:nvPr/>
      </p:nvGrpSpPr>
      <p:grpSpPr>
        <a:xfrm>
          <a:off x="0" y="0"/>
          <a:ext cx="0" cy="0"/>
          <a:chOff x="0" y="0"/>
          <a:chExt cx="0" cy="0"/>
        </a:xfrm>
      </p:grpSpPr>
      <p:sp>
        <p:nvSpPr>
          <p:cNvPr id="79" name="Google Shape;79;p10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0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白紙">
  <p:cSld name="2_白紙">
    <p:spTree>
      <p:nvGrpSpPr>
        <p:cNvPr id="15" name="Shape 15"/>
        <p:cNvGrpSpPr/>
        <p:nvPr/>
      </p:nvGrpSpPr>
      <p:grpSpPr>
        <a:xfrm>
          <a:off x="0" y="0"/>
          <a:ext cx="0" cy="0"/>
          <a:chOff x="0" y="0"/>
          <a:chExt cx="0" cy="0"/>
        </a:xfrm>
      </p:grpSpPr>
      <p:sp>
        <p:nvSpPr>
          <p:cNvPr id="16" name="Google Shape;16;p95"/>
          <p:cNvSpPr/>
          <p:nvPr/>
        </p:nvSpPr>
        <p:spPr>
          <a:xfrm flipH="1">
            <a:off x="11125200" y="5791200"/>
            <a:ext cx="1066800" cy="1066800"/>
          </a:xfrm>
          <a:prstGeom prst="rtTriangle">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白紙">
  <p:cSld name="1_白紙">
    <p:spTree>
      <p:nvGrpSpPr>
        <p:cNvPr id="17" name="Shape 17"/>
        <p:cNvGrpSpPr/>
        <p:nvPr/>
      </p:nvGrpSpPr>
      <p:grpSpPr>
        <a:xfrm>
          <a:off x="0" y="0"/>
          <a:ext cx="0" cy="0"/>
          <a:chOff x="0" y="0"/>
          <a:chExt cx="0" cy="0"/>
        </a:xfrm>
      </p:grpSpPr>
      <p:sp>
        <p:nvSpPr>
          <p:cNvPr id="18" name="Google Shape;18;p96"/>
          <p:cNvSpPr/>
          <p:nvPr/>
        </p:nvSpPr>
        <p:spPr>
          <a:xfrm>
            <a:off x="-19050" y="5791200"/>
            <a:ext cx="1066800" cy="1066800"/>
          </a:xfrm>
          <a:prstGeom prst="rtTriangle">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 スライド" type="title">
  <p:cSld name="TITLE">
    <p:spTree>
      <p:nvGrpSpPr>
        <p:cNvPr id="19" name="Shape 19"/>
        <p:cNvGrpSpPr/>
        <p:nvPr/>
      </p:nvGrpSpPr>
      <p:grpSpPr>
        <a:xfrm>
          <a:off x="0" y="0"/>
          <a:ext cx="0" cy="0"/>
          <a:chOff x="0" y="0"/>
          <a:chExt cx="0" cy="0"/>
        </a:xfrm>
      </p:grpSpPr>
      <p:sp>
        <p:nvSpPr>
          <p:cNvPr id="20" name="Google Shape;20;p9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とコンテンツ" type="obj">
  <p:cSld name="OBJECT">
    <p:spTree>
      <p:nvGrpSpPr>
        <p:cNvPr id="25" name="Shape 25"/>
        <p:cNvGrpSpPr/>
        <p:nvPr/>
      </p:nvGrpSpPr>
      <p:grpSpPr>
        <a:xfrm>
          <a:off x="0" y="0"/>
          <a:ext cx="0" cy="0"/>
          <a:chOff x="0" y="0"/>
          <a:chExt cx="0" cy="0"/>
        </a:xfrm>
      </p:grpSpPr>
      <p:sp>
        <p:nvSpPr>
          <p:cNvPr id="26" name="Google Shape;26;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9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セクション見出し" type="secHead">
  <p:cSld name="SECTION_HEADER">
    <p:spTree>
      <p:nvGrpSpPr>
        <p:cNvPr id="31" name="Shape 31"/>
        <p:cNvGrpSpPr/>
        <p:nvPr/>
      </p:nvGrpSpPr>
      <p:grpSpPr>
        <a:xfrm>
          <a:off x="0" y="0"/>
          <a:ext cx="0" cy="0"/>
          <a:chOff x="0" y="0"/>
          <a:chExt cx="0" cy="0"/>
        </a:xfrm>
      </p:grpSpPr>
      <p:sp>
        <p:nvSpPr>
          <p:cNvPr id="32" name="Google Shape;32;p9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9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つのコンテンツ" type="twoObj">
  <p:cSld name="TWO_OBJECTS">
    <p:spTree>
      <p:nvGrpSpPr>
        <p:cNvPr id="37" name="Shape 37"/>
        <p:cNvGrpSpPr/>
        <p:nvPr/>
      </p:nvGrpSpPr>
      <p:grpSpPr>
        <a:xfrm>
          <a:off x="0" y="0"/>
          <a:ext cx="0" cy="0"/>
          <a:chOff x="0" y="0"/>
          <a:chExt cx="0" cy="0"/>
        </a:xfrm>
      </p:grpSpPr>
      <p:sp>
        <p:nvSpPr>
          <p:cNvPr id="38" name="Google Shape;38;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0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0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較" type="twoTxTwoObj">
  <p:cSld name="TWO_OBJECTS_WITH_TEXT">
    <p:spTree>
      <p:nvGrpSpPr>
        <p:cNvPr id="44" name="Shape 44"/>
        <p:cNvGrpSpPr/>
        <p:nvPr/>
      </p:nvGrpSpPr>
      <p:grpSpPr>
        <a:xfrm>
          <a:off x="0" y="0"/>
          <a:ext cx="0" cy="0"/>
          <a:chOff x="0" y="0"/>
          <a:chExt cx="0" cy="0"/>
        </a:xfrm>
      </p:grpSpPr>
      <p:sp>
        <p:nvSpPr>
          <p:cNvPr id="45" name="Google Shape;45;p10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0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0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0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0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のみ" type="titleOnly">
  <p:cSld name="TITLE_ONLY">
    <p:spTree>
      <p:nvGrpSpPr>
        <p:cNvPr id="53" name="Shape 53"/>
        <p:cNvGrpSpPr/>
        <p:nvPr/>
      </p:nvGrpSpPr>
      <p:grpSpPr>
        <a:xfrm>
          <a:off x="0" y="0"/>
          <a:ext cx="0" cy="0"/>
          <a:chOff x="0" y="0"/>
          <a:chExt cx="0" cy="0"/>
        </a:xfrm>
      </p:grpSpPr>
      <p:sp>
        <p:nvSpPr>
          <p:cNvPr id="54" name="Google Shape;54;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26.jpg"/><Relationship Id="rId5" Type="http://schemas.openxmlformats.org/officeDocument/2006/relationships/image" Target="../media/image34.jpg"/><Relationship Id="rId6" Type="http://schemas.openxmlformats.org/officeDocument/2006/relationships/image" Target="../media/image31.png"/><Relationship Id="rId7"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26.jpg"/><Relationship Id="rId5"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jp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jp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mailto:aaaaaa@aaa.aa.aa"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2.jpg"/><Relationship Id="rId5" Type="http://schemas.openxmlformats.org/officeDocument/2006/relationships/hyperlink" Target="https://www.netflix.com/kr/" TargetMode="External"/><Relationship Id="rId6" Type="http://schemas.openxmlformats.org/officeDocument/2006/relationships/hyperlink" Target="https://watcha.com/ko-KR" TargetMode="External"/><Relationship Id="rId7" Type="http://schemas.openxmlformats.org/officeDocument/2006/relationships/image" Target="../media/image1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4.png"/><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6.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8.png"/><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31279" l="0" r="0" t="31279"/>
          <a:stretch/>
        </p:blipFill>
        <p:spPr>
          <a:xfrm>
            <a:off x="0" y="0"/>
            <a:ext cx="12192000" cy="6858000"/>
          </a:xfrm>
          <a:prstGeom prst="rect">
            <a:avLst/>
          </a:prstGeom>
          <a:noFill/>
          <a:ln>
            <a:noFill/>
          </a:ln>
        </p:spPr>
      </p:pic>
      <p:sp>
        <p:nvSpPr>
          <p:cNvPr id="89" name="Google Shape;89;p1"/>
          <p:cNvSpPr/>
          <p:nvPr/>
        </p:nvSpPr>
        <p:spPr>
          <a:xfrm>
            <a:off x="0" y="0"/>
            <a:ext cx="12192000" cy="6858000"/>
          </a:xfrm>
          <a:prstGeom prst="rect">
            <a:avLst/>
          </a:prstGeom>
          <a:solidFill>
            <a:srgbClr val="262626">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txBox="1"/>
          <p:nvPr/>
        </p:nvSpPr>
        <p:spPr>
          <a:xfrm>
            <a:off x="1685075" y="528905"/>
            <a:ext cx="5194051"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1" i="0" lang="ko-KR" sz="8000" u="none" cap="none" strike="noStrike">
                <a:solidFill>
                  <a:schemeClr val="lt1"/>
                </a:solidFill>
                <a:latin typeface="Century Gothic"/>
                <a:ea typeface="Century Gothic"/>
                <a:cs typeface="Century Gothic"/>
                <a:sym typeface="Century Gothic"/>
              </a:rPr>
              <a:t>Video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0"/>
              <a:buFont typeface="Arial"/>
              <a:buNone/>
            </a:pPr>
            <a:r>
              <a:rPr b="1" i="0" lang="ko-KR" sz="8000" u="none" cap="none" strike="noStrike">
                <a:solidFill>
                  <a:schemeClr val="lt1"/>
                </a:solidFill>
                <a:latin typeface="Century Gothic"/>
                <a:ea typeface="Century Gothic"/>
                <a:cs typeface="Century Gothic"/>
                <a:sym typeface="Century Gothic"/>
              </a:rPr>
              <a:t>Streaming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0"/>
              <a:buFont typeface="Arial"/>
              <a:buNone/>
            </a:pPr>
            <a:r>
              <a:rPr b="1" i="0" lang="ko-KR" sz="8000" u="none" cap="none" strike="noStrike">
                <a:solidFill>
                  <a:schemeClr val="lt1"/>
                </a:solidFill>
                <a:latin typeface="Century Gothic"/>
                <a:ea typeface="Century Gothic"/>
                <a:cs typeface="Century Gothic"/>
                <a:sym typeface="Century Gothic"/>
              </a:rPr>
              <a:t>Service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10"/>
          <p:cNvPicPr preferRelativeResize="0"/>
          <p:nvPr/>
        </p:nvPicPr>
        <p:blipFill rotWithShape="1">
          <a:blip r:embed="rId3">
            <a:alphaModFix/>
          </a:blip>
          <a:srcRect b="12293" l="0" r="0" t="3559"/>
          <a:stretch/>
        </p:blipFill>
        <p:spPr>
          <a:xfrm>
            <a:off x="0" y="0"/>
            <a:ext cx="12192001" cy="6858000"/>
          </a:xfrm>
          <a:prstGeom prst="rect">
            <a:avLst/>
          </a:prstGeom>
          <a:noFill/>
          <a:ln>
            <a:noFill/>
          </a:ln>
        </p:spPr>
      </p:pic>
      <p:grpSp>
        <p:nvGrpSpPr>
          <p:cNvPr id="268" name="Google Shape;268;p10"/>
          <p:cNvGrpSpPr/>
          <p:nvPr/>
        </p:nvGrpSpPr>
        <p:grpSpPr>
          <a:xfrm>
            <a:off x="0" y="0"/>
            <a:ext cx="8496300" cy="6858000"/>
            <a:chOff x="0" y="0"/>
            <a:chExt cx="8496300" cy="6858000"/>
          </a:xfrm>
        </p:grpSpPr>
        <p:sp>
          <p:nvSpPr>
            <p:cNvPr id="269" name="Google Shape;269;p10"/>
            <p:cNvSpPr/>
            <p:nvPr/>
          </p:nvSpPr>
          <p:spPr>
            <a:xfrm rot="5400000">
              <a:off x="819150" y="-819150"/>
              <a:ext cx="6858000" cy="8496300"/>
            </a:xfrm>
            <a:prstGeom prst="rtTriangle">
              <a:avLst/>
            </a:prstGeom>
            <a:solidFill>
              <a:srgbClr val="262626">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 name="Google Shape;270;p10"/>
            <p:cNvSpPr txBox="1"/>
            <p:nvPr/>
          </p:nvSpPr>
          <p:spPr>
            <a:xfrm>
              <a:off x="400050" y="1028700"/>
              <a:ext cx="24288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1" i="0" lang="ko-KR" sz="6000" u="none" cap="none" strike="noStrike">
                  <a:solidFill>
                    <a:schemeClr val="lt1"/>
                  </a:solidFill>
                  <a:latin typeface="Arial"/>
                  <a:ea typeface="Arial"/>
                  <a:cs typeface="Arial"/>
                  <a:sym typeface="Arial"/>
                </a:rPr>
                <a:t>Part 3</a:t>
              </a:r>
              <a:endParaRPr b="1" i="0" sz="6000" u="none" cap="none" strike="noStrike">
                <a:solidFill>
                  <a:schemeClr val="lt1"/>
                </a:solidFill>
                <a:latin typeface="Arial"/>
                <a:ea typeface="Arial"/>
                <a:cs typeface="Arial"/>
                <a:sym typeface="Arial"/>
              </a:endParaRPr>
            </a:p>
          </p:txBody>
        </p:sp>
        <p:sp>
          <p:nvSpPr>
            <p:cNvPr id="271" name="Google Shape;271;p10"/>
            <p:cNvSpPr txBox="1"/>
            <p:nvPr/>
          </p:nvSpPr>
          <p:spPr>
            <a:xfrm>
              <a:off x="400050" y="2044375"/>
              <a:ext cx="40446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lt1"/>
                  </a:solidFill>
                  <a:latin typeface="Arial"/>
                  <a:ea typeface="Arial"/>
                  <a:cs typeface="Arial"/>
                  <a:sym typeface="Arial"/>
                </a:rPr>
                <a:t>관계 DB의 논리적 스키마</a:t>
              </a:r>
              <a:endParaRPr b="0" i="0" sz="4000" u="none" cap="none" strike="noStrike">
                <a:solidFill>
                  <a:schemeClr val="lt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11"/>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7" name="Google Shape;277;p11"/>
          <p:cNvSpPr txBox="1"/>
          <p:nvPr/>
        </p:nvSpPr>
        <p:spPr>
          <a:xfrm>
            <a:off x="2075934" y="212942"/>
            <a:ext cx="46487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ko-KR" sz="3600" u="none" cap="none" strike="noStrike">
                <a:solidFill>
                  <a:schemeClr val="dk1"/>
                </a:solidFill>
                <a:latin typeface="Arial"/>
                <a:ea typeface="Arial"/>
                <a:cs typeface="Arial"/>
                <a:sym typeface="Arial"/>
              </a:rPr>
              <a:t>기존 ERD</a:t>
            </a:r>
            <a:endParaRPr b="1" i="0" sz="3600" u="none" cap="none" strike="noStrike">
              <a:solidFill>
                <a:schemeClr val="dk1"/>
              </a:solidFill>
              <a:latin typeface="Arial"/>
              <a:ea typeface="Arial"/>
              <a:cs typeface="Arial"/>
              <a:sym typeface="Arial"/>
            </a:endParaRPr>
          </a:p>
        </p:txBody>
      </p:sp>
      <p:grpSp>
        <p:nvGrpSpPr>
          <p:cNvPr id="278" name="Google Shape;278;p11"/>
          <p:cNvGrpSpPr/>
          <p:nvPr/>
        </p:nvGrpSpPr>
        <p:grpSpPr>
          <a:xfrm>
            <a:off x="190501" y="204687"/>
            <a:ext cx="571498" cy="646331"/>
            <a:chOff x="190501" y="204687"/>
            <a:chExt cx="571498" cy="646331"/>
          </a:xfrm>
        </p:grpSpPr>
        <p:sp>
          <p:nvSpPr>
            <p:cNvPr id="279" name="Google Shape;279;p11"/>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0" name="Google Shape;280;p11"/>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1" name="Google Shape;281;p11"/>
          <p:cNvGrpSpPr/>
          <p:nvPr/>
        </p:nvGrpSpPr>
        <p:grpSpPr>
          <a:xfrm>
            <a:off x="804281" y="204686"/>
            <a:ext cx="571498" cy="646331"/>
            <a:chOff x="190501" y="204687"/>
            <a:chExt cx="571498" cy="646331"/>
          </a:xfrm>
        </p:grpSpPr>
        <p:sp>
          <p:nvSpPr>
            <p:cNvPr id="282" name="Google Shape;282;p11"/>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3" name="Google Shape;283;p11"/>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284" name="Google Shape;284;p11"/>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grpSp>
        <p:nvGrpSpPr>
          <p:cNvPr id="285" name="Google Shape;285;p11"/>
          <p:cNvGrpSpPr/>
          <p:nvPr/>
        </p:nvGrpSpPr>
        <p:grpSpPr>
          <a:xfrm>
            <a:off x="5018413" y="2807989"/>
            <a:ext cx="1286240" cy="519337"/>
            <a:chOff x="1898156" y="1918997"/>
            <a:chExt cx="1997737" cy="943874"/>
          </a:xfrm>
        </p:grpSpPr>
        <p:sp>
          <p:nvSpPr>
            <p:cNvPr id="286" name="Google Shape;286;p11"/>
            <p:cNvSpPr/>
            <p:nvPr/>
          </p:nvSpPr>
          <p:spPr>
            <a:xfrm>
              <a:off x="1898156" y="1918997"/>
              <a:ext cx="1997736"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7" name="Google Shape;287;p11"/>
            <p:cNvSpPr txBox="1"/>
            <p:nvPr/>
          </p:nvSpPr>
          <p:spPr>
            <a:xfrm>
              <a:off x="1898158" y="2150397"/>
              <a:ext cx="1997735" cy="532639"/>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회원</a:t>
              </a:r>
              <a:endParaRPr b="0" i="0" sz="1400" u="none" cap="none" strike="noStrike">
                <a:solidFill>
                  <a:srgbClr val="000000"/>
                </a:solidFill>
                <a:latin typeface="Arial"/>
                <a:ea typeface="Arial"/>
                <a:cs typeface="Arial"/>
                <a:sym typeface="Arial"/>
              </a:endParaRPr>
            </a:p>
          </p:txBody>
        </p:sp>
      </p:grpSp>
      <p:sp>
        <p:nvSpPr>
          <p:cNvPr id="288" name="Google Shape;288;p11"/>
          <p:cNvSpPr/>
          <p:nvPr/>
        </p:nvSpPr>
        <p:spPr>
          <a:xfrm>
            <a:off x="3552020" y="2550049"/>
            <a:ext cx="630852" cy="254008"/>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sng" cap="none" strike="noStrike">
                <a:solidFill>
                  <a:schemeClr val="lt1"/>
                </a:solidFill>
                <a:latin typeface="Calibri"/>
                <a:ea typeface="Calibri"/>
                <a:cs typeface="Calibri"/>
                <a:sym typeface="Calibri"/>
              </a:rPr>
              <a:t>ID</a:t>
            </a:r>
            <a:endParaRPr b="1" i="0" sz="1800" u="sng" cap="none" strike="noStrike">
              <a:solidFill>
                <a:schemeClr val="lt1"/>
              </a:solidFill>
              <a:latin typeface="Calibri"/>
              <a:ea typeface="Calibri"/>
              <a:cs typeface="Calibri"/>
              <a:sym typeface="Calibri"/>
            </a:endParaRPr>
          </a:p>
        </p:txBody>
      </p:sp>
      <p:sp>
        <p:nvSpPr>
          <p:cNvPr id="289" name="Google Shape;289;p11"/>
          <p:cNvSpPr/>
          <p:nvPr/>
        </p:nvSpPr>
        <p:spPr>
          <a:xfrm>
            <a:off x="6779217" y="3327326"/>
            <a:ext cx="715404" cy="25401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국적</a:t>
            </a:r>
            <a:endParaRPr b="0" i="0" sz="1400" u="none" cap="none" strike="noStrike">
              <a:solidFill>
                <a:srgbClr val="000000"/>
              </a:solidFill>
              <a:latin typeface="Arial"/>
              <a:ea typeface="Arial"/>
              <a:cs typeface="Arial"/>
              <a:sym typeface="Arial"/>
            </a:endParaRPr>
          </a:p>
        </p:txBody>
      </p:sp>
      <p:sp>
        <p:nvSpPr>
          <p:cNvPr id="290" name="Google Shape;290;p11"/>
          <p:cNvSpPr/>
          <p:nvPr/>
        </p:nvSpPr>
        <p:spPr>
          <a:xfrm>
            <a:off x="3467468" y="2860024"/>
            <a:ext cx="789009" cy="342227"/>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생년월일</a:t>
            </a:r>
            <a:endParaRPr b="0" i="0" sz="1400" u="none" cap="none" strike="noStrike">
              <a:solidFill>
                <a:srgbClr val="000000"/>
              </a:solidFill>
              <a:latin typeface="Arial"/>
              <a:ea typeface="Arial"/>
              <a:cs typeface="Arial"/>
              <a:sym typeface="Arial"/>
            </a:endParaRPr>
          </a:p>
        </p:txBody>
      </p:sp>
      <p:sp>
        <p:nvSpPr>
          <p:cNvPr id="291" name="Google Shape;291;p11"/>
          <p:cNvSpPr/>
          <p:nvPr/>
        </p:nvSpPr>
        <p:spPr>
          <a:xfrm>
            <a:off x="6762400" y="2968809"/>
            <a:ext cx="701950" cy="251258"/>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이름</a:t>
            </a:r>
            <a:endParaRPr b="0" i="0" sz="1400" u="none" cap="none" strike="noStrike">
              <a:solidFill>
                <a:srgbClr val="000000"/>
              </a:solidFill>
              <a:latin typeface="Arial"/>
              <a:ea typeface="Arial"/>
              <a:cs typeface="Arial"/>
              <a:sym typeface="Arial"/>
            </a:endParaRPr>
          </a:p>
        </p:txBody>
      </p:sp>
      <p:sp>
        <p:nvSpPr>
          <p:cNvPr id="292" name="Google Shape;292;p11"/>
          <p:cNvSpPr/>
          <p:nvPr/>
        </p:nvSpPr>
        <p:spPr>
          <a:xfrm>
            <a:off x="3580756" y="3230541"/>
            <a:ext cx="704459" cy="289412"/>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chemeClr val="lt1"/>
                </a:solidFill>
                <a:latin typeface="Calibri"/>
                <a:ea typeface="Calibri"/>
                <a:cs typeface="Calibri"/>
                <a:sym typeface="Calibri"/>
              </a:rPr>
              <a:t>가입일</a:t>
            </a:r>
            <a:endParaRPr b="0" i="0" sz="1400" u="none" cap="none" strike="noStrike">
              <a:solidFill>
                <a:srgbClr val="000000"/>
              </a:solidFill>
              <a:latin typeface="Arial"/>
              <a:ea typeface="Arial"/>
              <a:cs typeface="Arial"/>
              <a:sym typeface="Arial"/>
            </a:endParaRPr>
          </a:p>
        </p:txBody>
      </p:sp>
      <p:sp>
        <p:nvSpPr>
          <p:cNvPr id="293" name="Google Shape;293;p11"/>
          <p:cNvSpPr/>
          <p:nvPr/>
        </p:nvSpPr>
        <p:spPr>
          <a:xfrm>
            <a:off x="6762399" y="2641528"/>
            <a:ext cx="715404" cy="254009"/>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성별</a:t>
            </a:r>
            <a:endParaRPr b="0" i="0" sz="1400" u="none" cap="none" strike="noStrike">
              <a:solidFill>
                <a:srgbClr val="000000"/>
              </a:solidFill>
              <a:latin typeface="Arial"/>
              <a:ea typeface="Arial"/>
              <a:cs typeface="Arial"/>
              <a:sym typeface="Arial"/>
            </a:endParaRPr>
          </a:p>
        </p:txBody>
      </p:sp>
      <p:cxnSp>
        <p:nvCxnSpPr>
          <p:cNvPr id="294" name="Google Shape;294;p11"/>
          <p:cNvCxnSpPr>
            <a:stCxn id="287" idx="3"/>
            <a:endCxn id="289" idx="2"/>
          </p:cNvCxnSpPr>
          <p:nvPr/>
        </p:nvCxnSpPr>
        <p:spPr>
          <a:xfrm>
            <a:off x="6304653" y="3081844"/>
            <a:ext cx="474600" cy="372600"/>
          </a:xfrm>
          <a:prstGeom prst="straightConnector1">
            <a:avLst/>
          </a:prstGeom>
          <a:noFill/>
          <a:ln cap="flat" cmpd="sng" w="19050">
            <a:solidFill>
              <a:schemeClr val="dk1"/>
            </a:solidFill>
            <a:prstDash val="solid"/>
            <a:miter lim="800000"/>
            <a:headEnd len="sm" w="sm" type="none"/>
            <a:tailEnd len="sm" w="sm" type="none"/>
          </a:ln>
        </p:spPr>
      </p:cxnSp>
      <p:cxnSp>
        <p:nvCxnSpPr>
          <p:cNvPr id="295" name="Google Shape;295;p11"/>
          <p:cNvCxnSpPr>
            <a:stCxn id="287" idx="3"/>
            <a:endCxn id="291" idx="2"/>
          </p:cNvCxnSpPr>
          <p:nvPr/>
        </p:nvCxnSpPr>
        <p:spPr>
          <a:xfrm>
            <a:off x="6304653" y="3081844"/>
            <a:ext cx="457800" cy="12600"/>
          </a:xfrm>
          <a:prstGeom prst="straightConnector1">
            <a:avLst/>
          </a:prstGeom>
          <a:noFill/>
          <a:ln cap="flat" cmpd="sng" w="19050">
            <a:solidFill>
              <a:schemeClr val="dk1"/>
            </a:solidFill>
            <a:prstDash val="solid"/>
            <a:miter lim="800000"/>
            <a:headEnd len="sm" w="sm" type="none"/>
            <a:tailEnd len="sm" w="sm" type="none"/>
          </a:ln>
        </p:spPr>
      </p:cxnSp>
      <p:cxnSp>
        <p:nvCxnSpPr>
          <p:cNvPr id="296" name="Google Shape;296;p11"/>
          <p:cNvCxnSpPr>
            <a:stCxn id="287" idx="3"/>
            <a:endCxn id="293" idx="2"/>
          </p:cNvCxnSpPr>
          <p:nvPr/>
        </p:nvCxnSpPr>
        <p:spPr>
          <a:xfrm flipH="1" rot="10800000">
            <a:off x="6304653" y="2768644"/>
            <a:ext cx="457800" cy="313200"/>
          </a:xfrm>
          <a:prstGeom prst="straightConnector1">
            <a:avLst/>
          </a:prstGeom>
          <a:noFill/>
          <a:ln cap="flat" cmpd="sng" w="19050">
            <a:solidFill>
              <a:schemeClr val="dk1"/>
            </a:solidFill>
            <a:prstDash val="solid"/>
            <a:miter lim="800000"/>
            <a:headEnd len="sm" w="sm" type="none"/>
            <a:tailEnd len="sm" w="sm" type="none"/>
          </a:ln>
        </p:spPr>
      </p:cxnSp>
      <p:cxnSp>
        <p:nvCxnSpPr>
          <p:cNvPr id="297" name="Google Shape;297;p11"/>
          <p:cNvCxnSpPr>
            <a:stCxn id="288" idx="6"/>
            <a:endCxn id="287" idx="1"/>
          </p:cNvCxnSpPr>
          <p:nvPr/>
        </p:nvCxnSpPr>
        <p:spPr>
          <a:xfrm>
            <a:off x="4182872" y="2677053"/>
            <a:ext cx="835500" cy="404700"/>
          </a:xfrm>
          <a:prstGeom prst="straightConnector1">
            <a:avLst/>
          </a:prstGeom>
          <a:noFill/>
          <a:ln cap="flat" cmpd="sng" w="19050">
            <a:solidFill>
              <a:schemeClr val="dk1"/>
            </a:solidFill>
            <a:prstDash val="solid"/>
            <a:miter lim="800000"/>
            <a:headEnd len="sm" w="sm" type="none"/>
            <a:tailEnd len="sm" w="sm" type="none"/>
          </a:ln>
        </p:spPr>
      </p:cxnSp>
      <p:cxnSp>
        <p:nvCxnSpPr>
          <p:cNvPr id="298" name="Google Shape;298;p11"/>
          <p:cNvCxnSpPr>
            <a:stCxn id="290" idx="6"/>
            <a:endCxn id="287" idx="1"/>
          </p:cNvCxnSpPr>
          <p:nvPr/>
        </p:nvCxnSpPr>
        <p:spPr>
          <a:xfrm>
            <a:off x="4256477" y="3031138"/>
            <a:ext cx="762000" cy="50700"/>
          </a:xfrm>
          <a:prstGeom prst="straightConnector1">
            <a:avLst/>
          </a:prstGeom>
          <a:noFill/>
          <a:ln cap="flat" cmpd="sng" w="19050">
            <a:solidFill>
              <a:schemeClr val="dk1"/>
            </a:solidFill>
            <a:prstDash val="solid"/>
            <a:miter lim="800000"/>
            <a:headEnd len="sm" w="sm" type="none"/>
            <a:tailEnd len="sm" w="sm" type="none"/>
          </a:ln>
        </p:spPr>
      </p:cxnSp>
      <p:cxnSp>
        <p:nvCxnSpPr>
          <p:cNvPr id="299" name="Google Shape;299;p11"/>
          <p:cNvCxnSpPr>
            <a:stCxn id="292" idx="6"/>
            <a:endCxn id="287" idx="1"/>
          </p:cNvCxnSpPr>
          <p:nvPr/>
        </p:nvCxnSpPr>
        <p:spPr>
          <a:xfrm flipH="1" rot="10800000">
            <a:off x="4285215" y="3081847"/>
            <a:ext cx="733200" cy="293400"/>
          </a:xfrm>
          <a:prstGeom prst="straightConnector1">
            <a:avLst/>
          </a:prstGeom>
          <a:noFill/>
          <a:ln cap="flat" cmpd="sng" w="19050">
            <a:solidFill>
              <a:schemeClr val="dk1"/>
            </a:solidFill>
            <a:prstDash val="solid"/>
            <a:miter lim="800000"/>
            <a:headEnd len="sm" w="sm" type="none"/>
            <a:tailEnd len="sm" w="sm" type="none"/>
          </a:ln>
        </p:spPr>
      </p:cxnSp>
      <p:grpSp>
        <p:nvGrpSpPr>
          <p:cNvPr id="300" name="Google Shape;300;p11"/>
          <p:cNvGrpSpPr/>
          <p:nvPr/>
        </p:nvGrpSpPr>
        <p:grpSpPr>
          <a:xfrm>
            <a:off x="8133062" y="1008015"/>
            <a:ext cx="1165675" cy="548453"/>
            <a:chOff x="1898156" y="1918997"/>
            <a:chExt cx="1997737" cy="943874"/>
          </a:xfrm>
        </p:grpSpPr>
        <p:sp>
          <p:nvSpPr>
            <p:cNvPr id="301" name="Google Shape;301;p11"/>
            <p:cNvSpPr/>
            <p:nvPr/>
          </p:nvSpPr>
          <p:spPr>
            <a:xfrm>
              <a:off x="1898156" y="1918997"/>
              <a:ext cx="1997735"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2" name="Google Shape;302;p11"/>
            <p:cNvSpPr txBox="1"/>
            <p:nvPr/>
          </p:nvSpPr>
          <p:spPr>
            <a:xfrm>
              <a:off x="1898158" y="2206268"/>
              <a:ext cx="1997735" cy="504362"/>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장치</a:t>
              </a:r>
              <a:endParaRPr b="0" i="0" sz="1400" u="none" cap="none" strike="noStrike">
                <a:solidFill>
                  <a:srgbClr val="000000"/>
                </a:solidFill>
                <a:latin typeface="Arial"/>
                <a:ea typeface="Arial"/>
                <a:cs typeface="Arial"/>
                <a:sym typeface="Arial"/>
              </a:endParaRPr>
            </a:p>
          </p:txBody>
        </p:sp>
      </p:grpSp>
      <p:sp>
        <p:nvSpPr>
          <p:cNvPr id="303" name="Google Shape;303;p11"/>
          <p:cNvSpPr/>
          <p:nvPr/>
        </p:nvSpPr>
        <p:spPr>
          <a:xfrm>
            <a:off x="6367365" y="1422725"/>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등록</a:t>
            </a:r>
            <a:endParaRPr b="0" i="0" sz="1400" u="none" cap="none" strike="noStrike">
              <a:solidFill>
                <a:srgbClr val="000000"/>
              </a:solidFill>
              <a:latin typeface="Arial"/>
              <a:ea typeface="Arial"/>
              <a:cs typeface="Arial"/>
              <a:sym typeface="Arial"/>
            </a:endParaRPr>
          </a:p>
        </p:txBody>
      </p:sp>
      <p:sp>
        <p:nvSpPr>
          <p:cNvPr id="304" name="Google Shape;304;p11"/>
          <p:cNvSpPr/>
          <p:nvPr/>
        </p:nvSpPr>
        <p:spPr>
          <a:xfrm>
            <a:off x="169699" y="1061086"/>
            <a:ext cx="924276" cy="372425"/>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ko-KR" sz="1200" u="sng" cap="none" strike="noStrike">
                <a:solidFill>
                  <a:schemeClr val="lt1"/>
                </a:solidFill>
                <a:latin typeface="Calibri"/>
                <a:ea typeface="Calibri"/>
                <a:cs typeface="Calibri"/>
                <a:sym typeface="Calibri"/>
              </a:rPr>
              <a:t>상품ID</a:t>
            </a:r>
            <a:endParaRPr b="1" i="0" sz="1200" u="sng" cap="none" strike="noStrike">
              <a:solidFill>
                <a:schemeClr val="lt1"/>
              </a:solidFill>
              <a:latin typeface="Calibri"/>
              <a:ea typeface="Calibri"/>
              <a:cs typeface="Calibri"/>
              <a:sym typeface="Calibri"/>
            </a:endParaRPr>
          </a:p>
        </p:txBody>
      </p:sp>
      <p:cxnSp>
        <p:nvCxnSpPr>
          <p:cNvPr id="305" name="Google Shape;305;p11"/>
          <p:cNvCxnSpPr>
            <a:stCxn id="302" idx="1"/>
          </p:cNvCxnSpPr>
          <p:nvPr/>
        </p:nvCxnSpPr>
        <p:spPr>
          <a:xfrm flipH="1">
            <a:off x="7256163" y="1321472"/>
            <a:ext cx="876900" cy="280200"/>
          </a:xfrm>
          <a:prstGeom prst="straightConnector1">
            <a:avLst/>
          </a:prstGeom>
          <a:noFill/>
          <a:ln cap="flat" cmpd="sng" w="19050">
            <a:solidFill>
              <a:schemeClr val="dk1"/>
            </a:solidFill>
            <a:prstDash val="solid"/>
            <a:miter lim="800000"/>
            <a:headEnd len="sm" w="sm" type="none"/>
            <a:tailEnd len="sm" w="sm" type="none"/>
          </a:ln>
        </p:spPr>
      </p:cxnSp>
      <p:sp>
        <p:nvSpPr>
          <p:cNvPr id="306" name="Google Shape;306;p11"/>
          <p:cNvSpPr/>
          <p:nvPr/>
        </p:nvSpPr>
        <p:spPr>
          <a:xfrm>
            <a:off x="9964956" y="1084447"/>
            <a:ext cx="877017" cy="456155"/>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sng" cap="none" strike="noStrike">
                <a:solidFill>
                  <a:schemeClr val="lt1"/>
                </a:solidFill>
                <a:latin typeface="Calibri"/>
                <a:ea typeface="Calibri"/>
                <a:cs typeface="Calibri"/>
                <a:sym typeface="Calibri"/>
              </a:rPr>
              <a:t>장치번호</a:t>
            </a:r>
            <a:endParaRPr b="0" i="0" sz="1400" u="none" cap="none" strike="noStrike">
              <a:solidFill>
                <a:srgbClr val="000000"/>
              </a:solidFill>
              <a:latin typeface="Arial"/>
              <a:ea typeface="Arial"/>
              <a:cs typeface="Arial"/>
              <a:sym typeface="Arial"/>
            </a:endParaRPr>
          </a:p>
        </p:txBody>
      </p:sp>
      <p:cxnSp>
        <p:nvCxnSpPr>
          <p:cNvPr id="307" name="Google Shape;307;p11"/>
          <p:cNvCxnSpPr>
            <a:stCxn id="302" idx="3"/>
            <a:endCxn id="306" idx="2"/>
          </p:cNvCxnSpPr>
          <p:nvPr/>
        </p:nvCxnSpPr>
        <p:spPr>
          <a:xfrm flipH="1" rot="10800000">
            <a:off x="9298737" y="1312472"/>
            <a:ext cx="666300" cy="9000"/>
          </a:xfrm>
          <a:prstGeom prst="straightConnector1">
            <a:avLst/>
          </a:prstGeom>
          <a:noFill/>
          <a:ln cap="flat" cmpd="sng" w="19050">
            <a:solidFill>
              <a:schemeClr val="dk1"/>
            </a:solidFill>
            <a:prstDash val="solid"/>
            <a:miter lim="800000"/>
            <a:headEnd len="sm" w="sm" type="none"/>
            <a:tailEnd len="sm" w="sm" type="none"/>
          </a:ln>
        </p:spPr>
      </p:cxnSp>
      <p:cxnSp>
        <p:nvCxnSpPr>
          <p:cNvPr id="308" name="Google Shape;308;p11"/>
          <p:cNvCxnSpPr>
            <a:endCxn id="286" idx="0"/>
          </p:cNvCxnSpPr>
          <p:nvPr/>
        </p:nvCxnSpPr>
        <p:spPr>
          <a:xfrm flipH="1">
            <a:off x="5661533" y="1928389"/>
            <a:ext cx="988500" cy="879600"/>
          </a:xfrm>
          <a:prstGeom prst="straightConnector1">
            <a:avLst/>
          </a:prstGeom>
          <a:noFill/>
          <a:ln cap="flat" cmpd="sng" w="19050">
            <a:solidFill>
              <a:schemeClr val="dk1"/>
            </a:solidFill>
            <a:prstDash val="solid"/>
            <a:miter lim="800000"/>
            <a:headEnd len="sm" w="sm" type="none"/>
            <a:tailEnd len="med" w="med" type="triangle"/>
          </a:ln>
        </p:spPr>
      </p:cxnSp>
      <p:sp>
        <p:nvSpPr>
          <p:cNvPr id="309" name="Google Shape;309;p11"/>
          <p:cNvSpPr/>
          <p:nvPr/>
        </p:nvSpPr>
        <p:spPr>
          <a:xfrm>
            <a:off x="6650144" y="3808955"/>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시청</a:t>
            </a:r>
            <a:endParaRPr b="0" i="0" sz="1400" u="none" cap="none" strike="noStrike">
              <a:solidFill>
                <a:srgbClr val="000000"/>
              </a:solidFill>
              <a:latin typeface="Arial"/>
              <a:ea typeface="Arial"/>
              <a:cs typeface="Arial"/>
              <a:sym typeface="Arial"/>
            </a:endParaRPr>
          </a:p>
        </p:txBody>
      </p:sp>
      <p:sp>
        <p:nvSpPr>
          <p:cNvPr id="310" name="Google Shape;310;p11"/>
          <p:cNvSpPr/>
          <p:nvPr/>
        </p:nvSpPr>
        <p:spPr>
          <a:xfrm>
            <a:off x="3507396" y="3808955"/>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찜 목록</a:t>
            </a:r>
            <a:endParaRPr b="0" i="0" sz="1400" u="none" cap="none" strike="noStrike">
              <a:solidFill>
                <a:srgbClr val="000000"/>
              </a:solidFill>
              <a:latin typeface="Arial"/>
              <a:ea typeface="Arial"/>
              <a:cs typeface="Arial"/>
              <a:sym typeface="Arial"/>
            </a:endParaRPr>
          </a:p>
        </p:txBody>
      </p:sp>
      <p:cxnSp>
        <p:nvCxnSpPr>
          <p:cNvPr id="311" name="Google Shape;311;p11"/>
          <p:cNvCxnSpPr>
            <a:stCxn id="286" idx="2"/>
          </p:cNvCxnSpPr>
          <p:nvPr/>
        </p:nvCxnSpPr>
        <p:spPr>
          <a:xfrm flipH="1">
            <a:off x="4483133" y="3327326"/>
            <a:ext cx="1178400" cy="644100"/>
          </a:xfrm>
          <a:prstGeom prst="straightConnector1">
            <a:avLst/>
          </a:prstGeom>
          <a:noFill/>
          <a:ln cap="flat" cmpd="sng" w="19050">
            <a:solidFill>
              <a:schemeClr val="dk1"/>
            </a:solidFill>
            <a:prstDash val="solid"/>
            <a:miter lim="800000"/>
            <a:headEnd len="sm" w="sm" type="none"/>
            <a:tailEnd len="sm" w="sm" type="none"/>
          </a:ln>
        </p:spPr>
      </p:cxnSp>
      <p:cxnSp>
        <p:nvCxnSpPr>
          <p:cNvPr id="312" name="Google Shape;312;p11"/>
          <p:cNvCxnSpPr>
            <a:stCxn id="286" idx="2"/>
          </p:cNvCxnSpPr>
          <p:nvPr/>
        </p:nvCxnSpPr>
        <p:spPr>
          <a:xfrm>
            <a:off x="5661533" y="3327326"/>
            <a:ext cx="1325700" cy="648900"/>
          </a:xfrm>
          <a:prstGeom prst="straightConnector1">
            <a:avLst/>
          </a:prstGeom>
          <a:noFill/>
          <a:ln cap="flat" cmpd="sng" w="19050">
            <a:solidFill>
              <a:schemeClr val="dk1"/>
            </a:solidFill>
            <a:prstDash val="solid"/>
            <a:miter lim="800000"/>
            <a:headEnd len="sm" w="sm" type="none"/>
            <a:tailEnd len="sm" w="sm" type="none"/>
          </a:ln>
        </p:spPr>
      </p:cxnSp>
      <p:sp>
        <p:nvSpPr>
          <p:cNvPr id="313" name="Google Shape;313;p11"/>
          <p:cNvSpPr/>
          <p:nvPr/>
        </p:nvSpPr>
        <p:spPr>
          <a:xfrm>
            <a:off x="8217938" y="3639284"/>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시청시간</a:t>
            </a:r>
            <a:endParaRPr b="0" i="0" sz="1400" u="none" cap="none" strike="noStrike">
              <a:solidFill>
                <a:srgbClr val="000000"/>
              </a:solidFill>
              <a:latin typeface="Arial"/>
              <a:ea typeface="Arial"/>
              <a:cs typeface="Arial"/>
              <a:sym typeface="Arial"/>
            </a:endParaRPr>
          </a:p>
        </p:txBody>
      </p:sp>
      <p:sp>
        <p:nvSpPr>
          <p:cNvPr id="314" name="Google Shape;314;p11"/>
          <p:cNvSpPr/>
          <p:nvPr/>
        </p:nvSpPr>
        <p:spPr>
          <a:xfrm>
            <a:off x="8217938" y="4216934"/>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점수</a:t>
            </a:r>
            <a:endParaRPr b="0" i="0" sz="1400" u="none" cap="none" strike="noStrike">
              <a:solidFill>
                <a:srgbClr val="000000"/>
              </a:solidFill>
              <a:latin typeface="Arial"/>
              <a:ea typeface="Arial"/>
              <a:cs typeface="Arial"/>
              <a:sym typeface="Arial"/>
            </a:endParaRPr>
          </a:p>
        </p:txBody>
      </p:sp>
      <p:cxnSp>
        <p:nvCxnSpPr>
          <p:cNvPr id="315" name="Google Shape;315;p11"/>
          <p:cNvCxnSpPr>
            <a:stCxn id="313" idx="2"/>
          </p:cNvCxnSpPr>
          <p:nvPr/>
        </p:nvCxnSpPr>
        <p:spPr>
          <a:xfrm flipH="1">
            <a:off x="7563638" y="3807734"/>
            <a:ext cx="654300" cy="168300"/>
          </a:xfrm>
          <a:prstGeom prst="straightConnector1">
            <a:avLst/>
          </a:prstGeom>
          <a:noFill/>
          <a:ln cap="flat" cmpd="sng" w="19050">
            <a:solidFill>
              <a:schemeClr val="dk1"/>
            </a:solidFill>
            <a:prstDash val="solid"/>
            <a:miter lim="800000"/>
            <a:headEnd len="sm" w="sm" type="none"/>
            <a:tailEnd len="sm" w="sm" type="none"/>
          </a:ln>
        </p:spPr>
      </p:cxnSp>
      <p:cxnSp>
        <p:nvCxnSpPr>
          <p:cNvPr id="316" name="Google Shape;316;p11"/>
          <p:cNvCxnSpPr>
            <a:stCxn id="314" idx="2"/>
          </p:cNvCxnSpPr>
          <p:nvPr/>
        </p:nvCxnSpPr>
        <p:spPr>
          <a:xfrm rot="10800000">
            <a:off x="7513238" y="4330784"/>
            <a:ext cx="704700" cy="54600"/>
          </a:xfrm>
          <a:prstGeom prst="straightConnector1">
            <a:avLst/>
          </a:prstGeom>
          <a:noFill/>
          <a:ln cap="flat" cmpd="sng" w="19050">
            <a:solidFill>
              <a:schemeClr val="dk1"/>
            </a:solidFill>
            <a:prstDash val="solid"/>
            <a:miter lim="800000"/>
            <a:headEnd len="sm" w="sm" type="none"/>
            <a:tailEnd len="sm" w="sm" type="none"/>
          </a:ln>
        </p:spPr>
      </p:cxnSp>
      <p:sp>
        <p:nvSpPr>
          <p:cNvPr id="317" name="Google Shape;317;p11"/>
          <p:cNvSpPr/>
          <p:nvPr/>
        </p:nvSpPr>
        <p:spPr>
          <a:xfrm>
            <a:off x="8020242" y="2059415"/>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등록일</a:t>
            </a:r>
            <a:endParaRPr b="0" i="0" sz="1400" u="none" cap="none" strike="noStrike">
              <a:solidFill>
                <a:srgbClr val="000000"/>
              </a:solidFill>
              <a:latin typeface="Arial"/>
              <a:ea typeface="Arial"/>
              <a:cs typeface="Arial"/>
              <a:sym typeface="Arial"/>
            </a:endParaRPr>
          </a:p>
        </p:txBody>
      </p:sp>
      <p:cxnSp>
        <p:nvCxnSpPr>
          <p:cNvPr id="318" name="Google Shape;318;p11"/>
          <p:cNvCxnSpPr>
            <a:stCxn id="317" idx="2"/>
          </p:cNvCxnSpPr>
          <p:nvPr/>
        </p:nvCxnSpPr>
        <p:spPr>
          <a:xfrm rot="10800000">
            <a:off x="7270542" y="1877465"/>
            <a:ext cx="749700" cy="350400"/>
          </a:xfrm>
          <a:prstGeom prst="straightConnector1">
            <a:avLst/>
          </a:prstGeom>
          <a:noFill/>
          <a:ln cap="flat" cmpd="sng" w="19050">
            <a:solidFill>
              <a:schemeClr val="dk1"/>
            </a:solidFill>
            <a:prstDash val="solid"/>
            <a:miter lim="800000"/>
            <a:headEnd len="sm" w="sm" type="none"/>
            <a:tailEnd len="sm" w="sm" type="none"/>
          </a:ln>
        </p:spPr>
      </p:cxnSp>
      <p:grpSp>
        <p:nvGrpSpPr>
          <p:cNvPr id="319" name="Google Shape;319;p11"/>
          <p:cNvGrpSpPr/>
          <p:nvPr/>
        </p:nvGrpSpPr>
        <p:grpSpPr>
          <a:xfrm>
            <a:off x="5125508" y="4805645"/>
            <a:ext cx="1165675" cy="548453"/>
            <a:chOff x="1898156" y="1918997"/>
            <a:chExt cx="1997737" cy="943874"/>
          </a:xfrm>
        </p:grpSpPr>
        <p:sp>
          <p:nvSpPr>
            <p:cNvPr id="320" name="Google Shape;320;p11"/>
            <p:cNvSpPr/>
            <p:nvPr/>
          </p:nvSpPr>
          <p:spPr>
            <a:xfrm>
              <a:off x="1898156" y="1918997"/>
              <a:ext cx="1997735"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 name="Google Shape;321;p11"/>
            <p:cNvSpPr txBox="1"/>
            <p:nvPr/>
          </p:nvSpPr>
          <p:spPr>
            <a:xfrm>
              <a:off x="1898158" y="2206268"/>
              <a:ext cx="1997735" cy="504362"/>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영화</a:t>
              </a:r>
              <a:endParaRPr b="0" i="0" sz="1400" u="none" cap="none" strike="noStrike">
                <a:solidFill>
                  <a:srgbClr val="000000"/>
                </a:solidFill>
                <a:latin typeface="Arial"/>
                <a:ea typeface="Arial"/>
                <a:cs typeface="Arial"/>
                <a:sym typeface="Arial"/>
              </a:endParaRPr>
            </a:p>
          </p:txBody>
        </p:sp>
      </p:grpSp>
      <p:cxnSp>
        <p:nvCxnSpPr>
          <p:cNvPr id="322" name="Google Shape;322;p11"/>
          <p:cNvCxnSpPr>
            <a:stCxn id="320" idx="0"/>
          </p:cNvCxnSpPr>
          <p:nvPr/>
        </p:nvCxnSpPr>
        <p:spPr>
          <a:xfrm flipH="1" rot="10800000">
            <a:off x="5708345" y="4271045"/>
            <a:ext cx="1222200" cy="534600"/>
          </a:xfrm>
          <a:prstGeom prst="straightConnector1">
            <a:avLst/>
          </a:prstGeom>
          <a:noFill/>
          <a:ln cap="flat" cmpd="sng" w="19050">
            <a:solidFill>
              <a:schemeClr val="dk1"/>
            </a:solidFill>
            <a:prstDash val="solid"/>
            <a:miter lim="800000"/>
            <a:headEnd len="sm" w="sm" type="none"/>
            <a:tailEnd len="sm" w="sm" type="none"/>
          </a:ln>
        </p:spPr>
      </p:cxnSp>
      <p:cxnSp>
        <p:nvCxnSpPr>
          <p:cNvPr id="323" name="Google Shape;323;p11"/>
          <p:cNvCxnSpPr>
            <a:stCxn id="320" idx="0"/>
          </p:cNvCxnSpPr>
          <p:nvPr/>
        </p:nvCxnSpPr>
        <p:spPr>
          <a:xfrm rot="10800000">
            <a:off x="4483145" y="4264745"/>
            <a:ext cx="1225200" cy="540900"/>
          </a:xfrm>
          <a:prstGeom prst="straightConnector1">
            <a:avLst/>
          </a:prstGeom>
          <a:noFill/>
          <a:ln cap="flat" cmpd="sng" w="19050">
            <a:solidFill>
              <a:schemeClr val="dk1"/>
            </a:solidFill>
            <a:prstDash val="solid"/>
            <a:miter lim="800000"/>
            <a:headEnd len="sm" w="sm" type="none"/>
            <a:tailEnd len="sm" w="sm" type="none"/>
          </a:ln>
        </p:spPr>
      </p:cxnSp>
      <p:sp>
        <p:nvSpPr>
          <p:cNvPr id="324" name="Google Shape;324;p11"/>
          <p:cNvSpPr/>
          <p:nvPr/>
        </p:nvSpPr>
        <p:spPr>
          <a:xfrm>
            <a:off x="3134979" y="4797172"/>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출연</a:t>
            </a:r>
            <a:endParaRPr b="0" i="0" sz="1400" u="none" cap="none" strike="noStrike">
              <a:solidFill>
                <a:srgbClr val="000000"/>
              </a:solidFill>
              <a:latin typeface="Arial"/>
              <a:ea typeface="Arial"/>
              <a:cs typeface="Arial"/>
              <a:sym typeface="Arial"/>
            </a:endParaRPr>
          </a:p>
        </p:txBody>
      </p:sp>
      <p:sp>
        <p:nvSpPr>
          <p:cNvPr id="325" name="Google Shape;325;p11"/>
          <p:cNvSpPr/>
          <p:nvPr/>
        </p:nvSpPr>
        <p:spPr>
          <a:xfrm>
            <a:off x="7178776" y="4774116"/>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연출</a:t>
            </a:r>
            <a:endParaRPr b="0" i="0" sz="1400" u="none" cap="none" strike="noStrike">
              <a:solidFill>
                <a:srgbClr val="000000"/>
              </a:solidFill>
              <a:latin typeface="Arial"/>
              <a:ea typeface="Arial"/>
              <a:cs typeface="Arial"/>
              <a:sym typeface="Arial"/>
            </a:endParaRPr>
          </a:p>
        </p:txBody>
      </p:sp>
      <p:cxnSp>
        <p:nvCxnSpPr>
          <p:cNvPr id="326" name="Google Shape;326;p11"/>
          <p:cNvCxnSpPr>
            <a:stCxn id="324" idx="3"/>
            <a:endCxn id="321" idx="1"/>
          </p:cNvCxnSpPr>
          <p:nvPr/>
        </p:nvCxnSpPr>
        <p:spPr>
          <a:xfrm flipH="1" rot="10800000">
            <a:off x="4375712" y="5119166"/>
            <a:ext cx="749700" cy="8400"/>
          </a:xfrm>
          <a:prstGeom prst="straightConnector1">
            <a:avLst/>
          </a:prstGeom>
          <a:noFill/>
          <a:ln cap="flat" cmpd="sng" w="19050">
            <a:solidFill>
              <a:schemeClr val="dk1"/>
            </a:solidFill>
            <a:prstDash val="solid"/>
            <a:miter lim="800000"/>
            <a:headEnd len="sm" w="sm" type="none"/>
            <a:tailEnd len="sm" w="sm" type="none"/>
          </a:ln>
        </p:spPr>
      </p:cxnSp>
      <p:cxnSp>
        <p:nvCxnSpPr>
          <p:cNvPr id="327" name="Google Shape;327;p11"/>
          <p:cNvCxnSpPr/>
          <p:nvPr/>
        </p:nvCxnSpPr>
        <p:spPr>
          <a:xfrm rot="10800000">
            <a:off x="6291183" y="5072991"/>
            <a:ext cx="975264" cy="0"/>
          </a:xfrm>
          <a:prstGeom prst="straightConnector1">
            <a:avLst/>
          </a:prstGeom>
          <a:noFill/>
          <a:ln cap="flat" cmpd="sng" w="19050">
            <a:solidFill>
              <a:schemeClr val="dk1"/>
            </a:solidFill>
            <a:prstDash val="solid"/>
            <a:miter lim="800000"/>
            <a:headEnd len="sm" w="sm" type="none"/>
            <a:tailEnd len="sm" w="sm" type="none"/>
          </a:ln>
        </p:spPr>
      </p:cxnSp>
      <p:grpSp>
        <p:nvGrpSpPr>
          <p:cNvPr id="328" name="Google Shape;328;p11"/>
          <p:cNvGrpSpPr/>
          <p:nvPr/>
        </p:nvGrpSpPr>
        <p:grpSpPr>
          <a:xfrm>
            <a:off x="1188282" y="4829505"/>
            <a:ext cx="1165675" cy="548453"/>
            <a:chOff x="1898156" y="1918997"/>
            <a:chExt cx="1997737" cy="943874"/>
          </a:xfrm>
        </p:grpSpPr>
        <p:sp>
          <p:nvSpPr>
            <p:cNvPr id="329" name="Google Shape;329;p11"/>
            <p:cNvSpPr/>
            <p:nvPr/>
          </p:nvSpPr>
          <p:spPr>
            <a:xfrm>
              <a:off x="1898156" y="1918997"/>
              <a:ext cx="1997735"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11"/>
            <p:cNvSpPr txBox="1"/>
            <p:nvPr/>
          </p:nvSpPr>
          <p:spPr>
            <a:xfrm>
              <a:off x="1898158" y="2206268"/>
              <a:ext cx="1997735" cy="504362"/>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배우</a:t>
              </a:r>
              <a:endParaRPr b="0" i="0" sz="1400" u="none" cap="none" strike="noStrike">
                <a:solidFill>
                  <a:srgbClr val="000000"/>
                </a:solidFill>
                <a:latin typeface="Arial"/>
                <a:ea typeface="Arial"/>
                <a:cs typeface="Arial"/>
                <a:sym typeface="Arial"/>
              </a:endParaRPr>
            </a:p>
          </p:txBody>
        </p:sp>
      </p:grpSp>
      <p:cxnSp>
        <p:nvCxnSpPr>
          <p:cNvPr id="331" name="Google Shape;331;p11"/>
          <p:cNvCxnSpPr>
            <a:stCxn id="330" idx="3"/>
            <a:endCxn id="324" idx="1"/>
          </p:cNvCxnSpPr>
          <p:nvPr/>
        </p:nvCxnSpPr>
        <p:spPr>
          <a:xfrm flipH="1" rot="10800000">
            <a:off x="2353957" y="5127662"/>
            <a:ext cx="780900" cy="15300"/>
          </a:xfrm>
          <a:prstGeom prst="straightConnector1">
            <a:avLst/>
          </a:prstGeom>
          <a:noFill/>
          <a:ln cap="flat" cmpd="sng" w="19050">
            <a:solidFill>
              <a:schemeClr val="dk1"/>
            </a:solidFill>
            <a:prstDash val="solid"/>
            <a:miter lim="800000"/>
            <a:headEnd len="sm" w="sm" type="none"/>
            <a:tailEnd len="sm" w="sm" type="none"/>
          </a:ln>
        </p:spPr>
      </p:cxnSp>
      <p:grpSp>
        <p:nvGrpSpPr>
          <p:cNvPr id="332" name="Google Shape;332;p11"/>
          <p:cNvGrpSpPr/>
          <p:nvPr/>
        </p:nvGrpSpPr>
        <p:grpSpPr>
          <a:xfrm>
            <a:off x="9457454" y="4805645"/>
            <a:ext cx="1165675" cy="548453"/>
            <a:chOff x="1898156" y="1918997"/>
            <a:chExt cx="1997737" cy="943874"/>
          </a:xfrm>
        </p:grpSpPr>
        <p:sp>
          <p:nvSpPr>
            <p:cNvPr id="333" name="Google Shape;333;p11"/>
            <p:cNvSpPr/>
            <p:nvPr/>
          </p:nvSpPr>
          <p:spPr>
            <a:xfrm>
              <a:off x="1898156" y="1918997"/>
              <a:ext cx="1997735"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4" name="Google Shape;334;p11"/>
            <p:cNvSpPr txBox="1"/>
            <p:nvPr/>
          </p:nvSpPr>
          <p:spPr>
            <a:xfrm>
              <a:off x="1898158" y="2206268"/>
              <a:ext cx="1997735" cy="504362"/>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감독</a:t>
              </a:r>
              <a:endParaRPr b="0" i="0" sz="1400" u="none" cap="none" strike="noStrike">
                <a:solidFill>
                  <a:srgbClr val="000000"/>
                </a:solidFill>
                <a:latin typeface="Arial"/>
                <a:ea typeface="Arial"/>
                <a:cs typeface="Arial"/>
                <a:sym typeface="Arial"/>
              </a:endParaRPr>
            </a:p>
          </p:txBody>
        </p:sp>
      </p:grpSp>
      <p:cxnSp>
        <p:nvCxnSpPr>
          <p:cNvPr id="335" name="Google Shape;335;p11"/>
          <p:cNvCxnSpPr>
            <a:stCxn id="334" idx="1"/>
            <a:endCxn id="325" idx="3"/>
          </p:cNvCxnSpPr>
          <p:nvPr/>
        </p:nvCxnSpPr>
        <p:spPr>
          <a:xfrm rot="10800000">
            <a:off x="8419455" y="5104402"/>
            <a:ext cx="1038000" cy="14700"/>
          </a:xfrm>
          <a:prstGeom prst="straightConnector1">
            <a:avLst/>
          </a:prstGeom>
          <a:noFill/>
          <a:ln cap="flat" cmpd="sng" w="19050">
            <a:solidFill>
              <a:schemeClr val="dk1"/>
            </a:solidFill>
            <a:prstDash val="solid"/>
            <a:miter lim="800000"/>
            <a:headEnd len="sm" w="sm" type="none"/>
            <a:tailEnd len="sm" w="sm" type="none"/>
          </a:ln>
        </p:spPr>
      </p:cxnSp>
      <p:sp>
        <p:nvSpPr>
          <p:cNvPr id="336" name="Google Shape;336;p11"/>
          <p:cNvSpPr/>
          <p:nvPr/>
        </p:nvSpPr>
        <p:spPr>
          <a:xfrm>
            <a:off x="5125508" y="1183862"/>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구매일</a:t>
            </a:r>
            <a:endParaRPr b="0" i="0" sz="1400" u="none" cap="none" strike="noStrike">
              <a:solidFill>
                <a:srgbClr val="000000"/>
              </a:solidFill>
              <a:latin typeface="Arial"/>
              <a:ea typeface="Arial"/>
              <a:cs typeface="Arial"/>
              <a:sym typeface="Arial"/>
            </a:endParaRPr>
          </a:p>
        </p:txBody>
      </p:sp>
      <p:sp>
        <p:nvSpPr>
          <p:cNvPr id="337" name="Google Shape;337;p11"/>
          <p:cNvSpPr/>
          <p:nvPr/>
        </p:nvSpPr>
        <p:spPr>
          <a:xfrm>
            <a:off x="256122" y="4218400"/>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sng" cap="none" strike="noStrike">
                <a:solidFill>
                  <a:schemeClr val="lt1"/>
                </a:solidFill>
                <a:latin typeface="Calibri"/>
                <a:ea typeface="Calibri"/>
                <a:cs typeface="Calibri"/>
                <a:sym typeface="Calibri"/>
              </a:rPr>
              <a:t>배우ID</a:t>
            </a:r>
            <a:endParaRPr b="0" i="0" sz="1200" u="sng" cap="none" strike="noStrike">
              <a:solidFill>
                <a:schemeClr val="lt1"/>
              </a:solidFill>
              <a:latin typeface="Calibri"/>
              <a:ea typeface="Calibri"/>
              <a:cs typeface="Calibri"/>
              <a:sym typeface="Calibri"/>
            </a:endParaRPr>
          </a:p>
        </p:txBody>
      </p:sp>
      <p:sp>
        <p:nvSpPr>
          <p:cNvPr id="338" name="Google Shape;338;p11"/>
          <p:cNvSpPr/>
          <p:nvPr/>
        </p:nvSpPr>
        <p:spPr>
          <a:xfrm>
            <a:off x="239478" y="4748809"/>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이름</a:t>
            </a:r>
            <a:endParaRPr b="0" i="0" sz="1400" u="none" cap="none" strike="noStrike">
              <a:solidFill>
                <a:srgbClr val="000000"/>
              </a:solidFill>
              <a:latin typeface="Arial"/>
              <a:ea typeface="Arial"/>
              <a:cs typeface="Arial"/>
              <a:sym typeface="Arial"/>
            </a:endParaRPr>
          </a:p>
        </p:txBody>
      </p:sp>
      <p:sp>
        <p:nvSpPr>
          <p:cNvPr id="339" name="Google Shape;339;p11"/>
          <p:cNvSpPr/>
          <p:nvPr/>
        </p:nvSpPr>
        <p:spPr>
          <a:xfrm>
            <a:off x="252616" y="5307762"/>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소속사</a:t>
            </a:r>
            <a:endParaRPr b="0" i="0" sz="1400" u="none" cap="none" strike="noStrike">
              <a:solidFill>
                <a:srgbClr val="000000"/>
              </a:solidFill>
              <a:latin typeface="Arial"/>
              <a:ea typeface="Arial"/>
              <a:cs typeface="Arial"/>
              <a:sym typeface="Arial"/>
            </a:endParaRPr>
          </a:p>
        </p:txBody>
      </p:sp>
      <p:sp>
        <p:nvSpPr>
          <p:cNvPr id="340" name="Google Shape;340;p11"/>
          <p:cNvSpPr/>
          <p:nvPr/>
        </p:nvSpPr>
        <p:spPr>
          <a:xfrm>
            <a:off x="1125535" y="5644662"/>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생년월일</a:t>
            </a:r>
            <a:endParaRPr b="0" i="0" sz="1400" u="none" cap="none" strike="noStrike">
              <a:solidFill>
                <a:srgbClr val="000000"/>
              </a:solidFill>
              <a:latin typeface="Arial"/>
              <a:ea typeface="Arial"/>
              <a:cs typeface="Arial"/>
              <a:sym typeface="Arial"/>
            </a:endParaRPr>
          </a:p>
        </p:txBody>
      </p:sp>
      <p:cxnSp>
        <p:nvCxnSpPr>
          <p:cNvPr id="341" name="Google Shape;341;p11"/>
          <p:cNvCxnSpPr>
            <a:stCxn id="337" idx="6"/>
            <a:endCxn id="330" idx="1"/>
          </p:cNvCxnSpPr>
          <p:nvPr/>
        </p:nvCxnSpPr>
        <p:spPr>
          <a:xfrm>
            <a:off x="951779" y="4386850"/>
            <a:ext cx="236400" cy="756000"/>
          </a:xfrm>
          <a:prstGeom prst="straightConnector1">
            <a:avLst/>
          </a:prstGeom>
          <a:noFill/>
          <a:ln cap="flat" cmpd="sng" w="19050">
            <a:solidFill>
              <a:schemeClr val="dk1"/>
            </a:solidFill>
            <a:prstDash val="solid"/>
            <a:miter lim="800000"/>
            <a:headEnd len="sm" w="sm" type="none"/>
            <a:tailEnd len="sm" w="sm" type="none"/>
          </a:ln>
        </p:spPr>
      </p:cxnSp>
      <p:cxnSp>
        <p:nvCxnSpPr>
          <p:cNvPr id="342" name="Google Shape;342;p11"/>
          <p:cNvCxnSpPr>
            <a:stCxn id="338" idx="6"/>
            <a:endCxn id="330" idx="1"/>
          </p:cNvCxnSpPr>
          <p:nvPr/>
        </p:nvCxnSpPr>
        <p:spPr>
          <a:xfrm>
            <a:off x="935135" y="4917259"/>
            <a:ext cx="253200" cy="225600"/>
          </a:xfrm>
          <a:prstGeom prst="straightConnector1">
            <a:avLst/>
          </a:prstGeom>
          <a:noFill/>
          <a:ln cap="flat" cmpd="sng" w="19050">
            <a:solidFill>
              <a:schemeClr val="dk1"/>
            </a:solidFill>
            <a:prstDash val="solid"/>
            <a:miter lim="800000"/>
            <a:headEnd len="sm" w="sm" type="none"/>
            <a:tailEnd len="sm" w="sm" type="none"/>
          </a:ln>
        </p:spPr>
      </p:cxnSp>
      <p:cxnSp>
        <p:nvCxnSpPr>
          <p:cNvPr id="343" name="Google Shape;343;p11"/>
          <p:cNvCxnSpPr>
            <a:stCxn id="339" idx="6"/>
            <a:endCxn id="330" idx="1"/>
          </p:cNvCxnSpPr>
          <p:nvPr/>
        </p:nvCxnSpPr>
        <p:spPr>
          <a:xfrm flipH="1" rot="10800000">
            <a:off x="948273" y="5142912"/>
            <a:ext cx="240000" cy="333300"/>
          </a:xfrm>
          <a:prstGeom prst="straightConnector1">
            <a:avLst/>
          </a:prstGeom>
          <a:noFill/>
          <a:ln cap="flat" cmpd="sng" w="19050">
            <a:solidFill>
              <a:schemeClr val="dk1"/>
            </a:solidFill>
            <a:prstDash val="solid"/>
            <a:miter lim="800000"/>
            <a:headEnd len="sm" w="sm" type="none"/>
            <a:tailEnd len="sm" w="sm" type="none"/>
          </a:ln>
        </p:spPr>
      </p:cxnSp>
      <p:cxnSp>
        <p:nvCxnSpPr>
          <p:cNvPr id="344" name="Google Shape;344;p11"/>
          <p:cNvCxnSpPr>
            <a:stCxn id="340" idx="0"/>
            <a:endCxn id="329" idx="2"/>
          </p:cNvCxnSpPr>
          <p:nvPr/>
        </p:nvCxnSpPr>
        <p:spPr>
          <a:xfrm flipH="1" rot="10800000">
            <a:off x="1473363" y="5377962"/>
            <a:ext cx="297900" cy="266700"/>
          </a:xfrm>
          <a:prstGeom prst="straightConnector1">
            <a:avLst/>
          </a:prstGeom>
          <a:noFill/>
          <a:ln cap="flat" cmpd="sng" w="19050">
            <a:solidFill>
              <a:schemeClr val="dk1"/>
            </a:solidFill>
            <a:prstDash val="solid"/>
            <a:miter lim="800000"/>
            <a:headEnd len="sm" w="sm" type="none"/>
            <a:tailEnd len="sm" w="sm" type="none"/>
          </a:ln>
        </p:spPr>
      </p:cxnSp>
      <p:sp>
        <p:nvSpPr>
          <p:cNvPr id="345" name="Google Shape;345;p11"/>
          <p:cNvSpPr/>
          <p:nvPr/>
        </p:nvSpPr>
        <p:spPr>
          <a:xfrm>
            <a:off x="11055971" y="4298416"/>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sng" cap="none" strike="noStrike">
                <a:solidFill>
                  <a:schemeClr val="lt1"/>
                </a:solidFill>
                <a:latin typeface="Calibri"/>
                <a:ea typeface="Calibri"/>
                <a:cs typeface="Calibri"/>
                <a:sym typeface="Calibri"/>
              </a:rPr>
              <a:t>감독ID</a:t>
            </a:r>
            <a:endParaRPr b="0" i="0" sz="1200" u="sng" cap="none" strike="noStrike">
              <a:solidFill>
                <a:schemeClr val="lt1"/>
              </a:solidFill>
              <a:latin typeface="Calibri"/>
              <a:ea typeface="Calibri"/>
              <a:cs typeface="Calibri"/>
              <a:sym typeface="Calibri"/>
            </a:endParaRPr>
          </a:p>
        </p:txBody>
      </p:sp>
      <p:cxnSp>
        <p:nvCxnSpPr>
          <p:cNvPr id="346" name="Google Shape;346;p11"/>
          <p:cNvCxnSpPr>
            <a:stCxn id="345" idx="2"/>
            <a:endCxn id="334" idx="3"/>
          </p:cNvCxnSpPr>
          <p:nvPr/>
        </p:nvCxnSpPr>
        <p:spPr>
          <a:xfrm flipH="1">
            <a:off x="10623071" y="4466866"/>
            <a:ext cx="432900" cy="652200"/>
          </a:xfrm>
          <a:prstGeom prst="straightConnector1">
            <a:avLst/>
          </a:prstGeom>
          <a:noFill/>
          <a:ln cap="flat" cmpd="sng" w="19050">
            <a:solidFill>
              <a:schemeClr val="dk1"/>
            </a:solidFill>
            <a:prstDash val="solid"/>
            <a:miter lim="800000"/>
            <a:headEnd len="sm" w="sm" type="none"/>
            <a:tailEnd len="sm" w="sm" type="none"/>
          </a:ln>
        </p:spPr>
      </p:cxnSp>
      <p:sp>
        <p:nvSpPr>
          <p:cNvPr id="347" name="Google Shape;347;p11"/>
          <p:cNvSpPr/>
          <p:nvPr/>
        </p:nvSpPr>
        <p:spPr>
          <a:xfrm>
            <a:off x="11055970" y="4943356"/>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이름</a:t>
            </a:r>
            <a:endParaRPr b="0" i="0" sz="1400" u="none" cap="none" strike="noStrike">
              <a:solidFill>
                <a:srgbClr val="000000"/>
              </a:solidFill>
              <a:latin typeface="Arial"/>
              <a:ea typeface="Arial"/>
              <a:cs typeface="Arial"/>
              <a:sym typeface="Arial"/>
            </a:endParaRPr>
          </a:p>
        </p:txBody>
      </p:sp>
      <p:sp>
        <p:nvSpPr>
          <p:cNvPr id="348" name="Google Shape;348;p11"/>
          <p:cNvSpPr/>
          <p:nvPr/>
        </p:nvSpPr>
        <p:spPr>
          <a:xfrm>
            <a:off x="10839550" y="5476934"/>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생일</a:t>
            </a:r>
            <a:endParaRPr b="0" i="0" sz="1400" u="none" cap="none" strike="noStrike">
              <a:solidFill>
                <a:srgbClr val="000000"/>
              </a:solidFill>
              <a:latin typeface="Arial"/>
              <a:ea typeface="Arial"/>
              <a:cs typeface="Arial"/>
              <a:sym typeface="Arial"/>
            </a:endParaRPr>
          </a:p>
        </p:txBody>
      </p:sp>
      <p:cxnSp>
        <p:nvCxnSpPr>
          <p:cNvPr id="349" name="Google Shape;349;p11"/>
          <p:cNvCxnSpPr>
            <a:stCxn id="347" idx="2"/>
            <a:endCxn id="334" idx="3"/>
          </p:cNvCxnSpPr>
          <p:nvPr/>
        </p:nvCxnSpPr>
        <p:spPr>
          <a:xfrm flipH="1">
            <a:off x="10623070" y="5111806"/>
            <a:ext cx="432900" cy="7200"/>
          </a:xfrm>
          <a:prstGeom prst="straightConnector1">
            <a:avLst/>
          </a:prstGeom>
          <a:noFill/>
          <a:ln cap="flat" cmpd="sng" w="19050">
            <a:solidFill>
              <a:schemeClr val="dk1"/>
            </a:solidFill>
            <a:prstDash val="solid"/>
            <a:miter lim="800000"/>
            <a:headEnd len="sm" w="sm" type="none"/>
            <a:tailEnd len="sm" w="sm" type="none"/>
          </a:ln>
        </p:spPr>
      </p:cxnSp>
      <p:cxnSp>
        <p:nvCxnSpPr>
          <p:cNvPr id="350" name="Google Shape;350;p11"/>
          <p:cNvCxnSpPr>
            <a:stCxn id="348" idx="2"/>
            <a:endCxn id="334" idx="3"/>
          </p:cNvCxnSpPr>
          <p:nvPr/>
        </p:nvCxnSpPr>
        <p:spPr>
          <a:xfrm rot="10800000">
            <a:off x="10623250" y="5119184"/>
            <a:ext cx="216300" cy="526200"/>
          </a:xfrm>
          <a:prstGeom prst="straightConnector1">
            <a:avLst/>
          </a:prstGeom>
          <a:noFill/>
          <a:ln cap="flat" cmpd="sng" w="19050">
            <a:solidFill>
              <a:schemeClr val="dk1"/>
            </a:solidFill>
            <a:prstDash val="solid"/>
            <a:miter lim="800000"/>
            <a:headEnd len="sm" w="sm" type="none"/>
            <a:tailEnd len="sm" w="sm" type="none"/>
          </a:ln>
        </p:spPr>
      </p:cxnSp>
      <p:sp>
        <p:nvSpPr>
          <p:cNvPr id="351" name="Google Shape;351;p11"/>
          <p:cNvSpPr/>
          <p:nvPr/>
        </p:nvSpPr>
        <p:spPr>
          <a:xfrm>
            <a:off x="2844961" y="5673011"/>
            <a:ext cx="781021" cy="391654"/>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sng" cap="none" strike="noStrike">
                <a:solidFill>
                  <a:schemeClr val="lt1"/>
                </a:solidFill>
                <a:latin typeface="Calibri"/>
                <a:ea typeface="Calibri"/>
                <a:cs typeface="Calibri"/>
                <a:sym typeface="Calibri"/>
              </a:rPr>
              <a:t>고유번호</a:t>
            </a:r>
            <a:endParaRPr b="0" i="0" sz="1400" u="none" cap="none" strike="noStrike">
              <a:solidFill>
                <a:srgbClr val="000000"/>
              </a:solidFill>
              <a:latin typeface="Arial"/>
              <a:ea typeface="Arial"/>
              <a:cs typeface="Arial"/>
              <a:sym typeface="Arial"/>
            </a:endParaRPr>
          </a:p>
        </p:txBody>
      </p:sp>
      <p:sp>
        <p:nvSpPr>
          <p:cNvPr id="352" name="Google Shape;352;p11"/>
          <p:cNvSpPr/>
          <p:nvPr/>
        </p:nvSpPr>
        <p:spPr>
          <a:xfrm>
            <a:off x="3765165" y="5676030"/>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이름</a:t>
            </a:r>
            <a:endParaRPr b="0" i="0" sz="1400" u="none" cap="none" strike="noStrike">
              <a:solidFill>
                <a:srgbClr val="000000"/>
              </a:solidFill>
              <a:latin typeface="Arial"/>
              <a:ea typeface="Arial"/>
              <a:cs typeface="Arial"/>
              <a:sym typeface="Arial"/>
            </a:endParaRPr>
          </a:p>
        </p:txBody>
      </p:sp>
      <p:sp>
        <p:nvSpPr>
          <p:cNvPr id="353" name="Google Shape;353;p11"/>
          <p:cNvSpPr/>
          <p:nvPr/>
        </p:nvSpPr>
        <p:spPr>
          <a:xfrm>
            <a:off x="4610662" y="5673010"/>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장르</a:t>
            </a:r>
            <a:endParaRPr b="0" i="0" sz="1400" u="none" cap="none" strike="noStrike">
              <a:solidFill>
                <a:srgbClr val="000000"/>
              </a:solidFill>
              <a:latin typeface="Arial"/>
              <a:ea typeface="Arial"/>
              <a:cs typeface="Arial"/>
              <a:sym typeface="Arial"/>
            </a:endParaRPr>
          </a:p>
        </p:txBody>
      </p:sp>
      <p:sp>
        <p:nvSpPr>
          <p:cNvPr id="354" name="Google Shape;354;p11"/>
          <p:cNvSpPr/>
          <p:nvPr/>
        </p:nvSpPr>
        <p:spPr>
          <a:xfrm>
            <a:off x="5495642" y="5673009"/>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관람등급</a:t>
            </a:r>
            <a:endParaRPr b="0" i="0" sz="1200" u="none" cap="none" strike="noStrike">
              <a:solidFill>
                <a:schemeClr val="lt1"/>
              </a:solidFill>
              <a:latin typeface="Calibri"/>
              <a:ea typeface="Calibri"/>
              <a:cs typeface="Calibri"/>
              <a:sym typeface="Calibri"/>
            </a:endParaRPr>
          </a:p>
        </p:txBody>
      </p:sp>
      <p:sp>
        <p:nvSpPr>
          <p:cNvPr id="355" name="Google Shape;355;p11"/>
          <p:cNvSpPr/>
          <p:nvPr/>
        </p:nvSpPr>
        <p:spPr>
          <a:xfrm>
            <a:off x="6335780" y="5673009"/>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런타임</a:t>
            </a:r>
            <a:endParaRPr b="0" i="0" sz="1200" u="none" cap="none" strike="noStrike">
              <a:solidFill>
                <a:schemeClr val="lt1"/>
              </a:solidFill>
              <a:latin typeface="Calibri"/>
              <a:ea typeface="Calibri"/>
              <a:cs typeface="Calibri"/>
              <a:sym typeface="Calibri"/>
            </a:endParaRPr>
          </a:p>
        </p:txBody>
      </p:sp>
      <p:sp>
        <p:nvSpPr>
          <p:cNvPr id="356" name="Google Shape;356;p11"/>
          <p:cNvSpPr/>
          <p:nvPr/>
        </p:nvSpPr>
        <p:spPr>
          <a:xfrm>
            <a:off x="7247857" y="5682160"/>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개봉년도</a:t>
            </a:r>
            <a:endParaRPr b="0" i="0" sz="1400" u="none" cap="none" strike="noStrike">
              <a:solidFill>
                <a:srgbClr val="000000"/>
              </a:solidFill>
              <a:latin typeface="Arial"/>
              <a:ea typeface="Arial"/>
              <a:cs typeface="Arial"/>
              <a:sym typeface="Arial"/>
            </a:endParaRPr>
          </a:p>
        </p:txBody>
      </p:sp>
      <p:sp>
        <p:nvSpPr>
          <p:cNvPr id="357" name="Google Shape;357;p11"/>
          <p:cNvSpPr/>
          <p:nvPr/>
        </p:nvSpPr>
        <p:spPr>
          <a:xfrm>
            <a:off x="8087732" y="5670614"/>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평점</a:t>
            </a:r>
            <a:endParaRPr b="0" i="0" sz="1400" u="none" cap="none" strike="noStrike">
              <a:solidFill>
                <a:srgbClr val="000000"/>
              </a:solidFill>
              <a:latin typeface="Arial"/>
              <a:ea typeface="Arial"/>
              <a:cs typeface="Arial"/>
              <a:sym typeface="Arial"/>
            </a:endParaRPr>
          </a:p>
        </p:txBody>
      </p:sp>
      <p:cxnSp>
        <p:nvCxnSpPr>
          <p:cNvPr id="358" name="Google Shape;358;p11"/>
          <p:cNvCxnSpPr>
            <a:stCxn id="351" idx="7"/>
            <a:endCxn id="320" idx="2"/>
          </p:cNvCxnSpPr>
          <p:nvPr/>
        </p:nvCxnSpPr>
        <p:spPr>
          <a:xfrm flipH="1" rot="10800000">
            <a:off x="3511604" y="5354167"/>
            <a:ext cx="2196600" cy="376200"/>
          </a:xfrm>
          <a:prstGeom prst="straightConnector1">
            <a:avLst/>
          </a:prstGeom>
          <a:noFill/>
          <a:ln cap="flat" cmpd="sng" w="19050">
            <a:solidFill>
              <a:schemeClr val="dk1"/>
            </a:solidFill>
            <a:prstDash val="solid"/>
            <a:miter lim="800000"/>
            <a:headEnd len="sm" w="sm" type="none"/>
            <a:tailEnd len="sm" w="sm" type="none"/>
          </a:ln>
        </p:spPr>
      </p:cxnSp>
      <p:cxnSp>
        <p:nvCxnSpPr>
          <p:cNvPr id="359" name="Google Shape;359;p11"/>
          <p:cNvCxnSpPr>
            <a:stCxn id="352" idx="7"/>
            <a:endCxn id="320" idx="2"/>
          </p:cNvCxnSpPr>
          <p:nvPr/>
        </p:nvCxnSpPr>
        <p:spPr>
          <a:xfrm flipH="1" rot="10800000">
            <a:off x="4358945" y="5353968"/>
            <a:ext cx="1349400" cy="371400"/>
          </a:xfrm>
          <a:prstGeom prst="straightConnector1">
            <a:avLst/>
          </a:prstGeom>
          <a:noFill/>
          <a:ln cap="flat" cmpd="sng" w="19050">
            <a:solidFill>
              <a:schemeClr val="dk1"/>
            </a:solidFill>
            <a:prstDash val="solid"/>
            <a:miter lim="800000"/>
            <a:headEnd len="sm" w="sm" type="none"/>
            <a:tailEnd len="sm" w="sm" type="none"/>
          </a:ln>
        </p:spPr>
      </p:cxnSp>
      <p:cxnSp>
        <p:nvCxnSpPr>
          <p:cNvPr id="360" name="Google Shape;360;p11"/>
          <p:cNvCxnSpPr>
            <a:stCxn id="353" idx="0"/>
            <a:endCxn id="320" idx="2"/>
          </p:cNvCxnSpPr>
          <p:nvPr/>
        </p:nvCxnSpPr>
        <p:spPr>
          <a:xfrm flipH="1" rot="10800000">
            <a:off x="4958491" y="5354110"/>
            <a:ext cx="750000" cy="318900"/>
          </a:xfrm>
          <a:prstGeom prst="straightConnector1">
            <a:avLst/>
          </a:prstGeom>
          <a:noFill/>
          <a:ln cap="flat" cmpd="sng" w="19050">
            <a:solidFill>
              <a:schemeClr val="dk1"/>
            </a:solidFill>
            <a:prstDash val="solid"/>
            <a:miter lim="800000"/>
            <a:headEnd len="sm" w="sm" type="none"/>
            <a:tailEnd len="sm" w="sm" type="none"/>
          </a:ln>
        </p:spPr>
      </p:cxnSp>
      <p:cxnSp>
        <p:nvCxnSpPr>
          <p:cNvPr id="361" name="Google Shape;361;p11"/>
          <p:cNvCxnSpPr>
            <a:stCxn id="354" idx="0"/>
            <a:endCxn id="320" idx="2"/>
          </p:cNvCxnSpPr>
          <p:nvPr/>
        </p:nvCxnSpPr>
        <p:spPr>
          <a:xfrm rot="10800000">
            <a:off x="5708471" y="5354109"/>
            <a:ext cx="135000" cy="318900"/>
          </a:xfrm>
          <a:prstGeom prst="straightConnector1">
            <a:avLst/>
          </a:prstGeom>
          <a:noFill/>
          <a:ln cap="flat" cmpd="sng" w="19050">
            <a:solidFill>
              <a:schemeClr val="dk1"/>
            </a:solidFill>
            <a:prstDash val="solid"/>
            <a:miter lim="800000"/>
            <a:headEnd len="sm" w="sm" type="none"/>
            <a:tailEnd len="sm" w="sm" type="none"/>
          </a:ln>
        </p:spPr>
      </p:cxnSp>
      <p:cxnSp>
        <p:nvCxnSpPr>
          <p:cNvPr id="362" name="Google Shape;362;p11"/>
          <p:cNvCxnSpPr>
            <a:stCxn id="355" idx="0"/>
            <a:endCxn id="320" idx="2"/>
          </p:cNvCxnSpPr>
          <p:nvPr/>
        </p:nvCxnSpPr>
        <p:spPr>
          <a:xfrm rot="10800000">
            <a:off x="5708309" y="5354109"/>
            <a:ext cx="975300" cy="318900"/>
          </a:xfrm>
          <a:prstGeom prst="straightConnector1">
            <a:avLst/>
          </a:prstGeom>
          <a:noFill/>
          <a:ln cap="flat" cmpd="sng" w="19050">
            <a:solidFill>
              <a:schemeClr val="dk1"/>
            </a:solidFill>
            <a:prstDash val="solid"/>
            <a:miter lim="800000"/>
            <a:headEnd len="sm" w="sm" type="none"/>
            <a:tailEnd len="sm" w="sm" type="none"/>
          </a:ln>
        </p:spPr>
      </p:cxnSp>
      <p:cxnSp>
        <p:nvCxnSpPr>
          <p:cNvPr id="363" name="Google Shape;363;p11"/>
          <p:cNvCxnSpPr>
            <a:stCxn id="357" idx="1"/>
            <a:endCxn id="320" idx="2"/>
          </p:cNvCxnSpPr>
          <p:nvPr/>
        </p:nvCxnSpPr>
        <p:spPr>
          <a:xfrm rot="10800000">
            <a:off x="5708309" y="5353952"/>
            <a:ext cx="2481300" cy="366000"/>
          </a:xfrm>
          <a:prstGeom prst="straightConnector1">
            <a:avLst/>
          </a:prstGeom>
          <a:noFill/>
          <a:ln cap="flat" cmpd="sng" w="19050">
            <a:solidFill>
              <a:schemeClr val="dk1"/>
            </a:solidFill>
            <a:prstDash val="solid"/>
            <a:miter lim="800000"/>
            <a:headEnd len="sm" w="sm" type="none"/>
            <a:tailEnd len="sm" w="sm" type="none"/>
          </a:ln>
        </p:spPr>
      </p:cxnSp>
      <p:cxnSp>
        <p:nvCxnSpPr>
          <p:cNvPr id="364" name="Google Shape;364;p11"/>
          <p:cNvCxnSpPr>
            <a:stCxn id="356" idx="1"/>
            <a:endCxn id="320" idx="2"/>
          </p:cNvCxnSpPr>
          <p:nvPr/>
        </p:nvCxnSpPr>
        <p:spPr>
          <a:xfrm rot="10800000">
            <a:off x="5708434" y="5354098"/>
            <a:ext cx="1641300" cy="377400"/>
          </a:xfrm>
          <a:prstGeom prst="straightConnector1">
            <a:avLst/>
          </a:prstGeom>
          <a:noFill/>
          <a:ln cap="flat" cmpd="sng" w="19050">
            <a:solidFill>
              <a:schemeClr val="dk1"/>
            </a:solidFill>
            <a:prstDash val="solid"/>
            <a:miter lim="800000"/>
            <a:headEnd len="sm" w="sm" type="none"/>
            <a:tailEnd len="sm" w="sm" type="none"/>
          </a:ln>
        </p:spPr>
      </p:cxnSp>
      <p:cxnSp>
        <p:nvCxnSpPr>
          <p:cNvPr id="365" name="Google Shape;365;p11"/>
          <p:cNvCxnSpPr/>
          <p:nvPr/>
        </p:nvCxnSpPr>
        <p:spPr>
          <a:xfrm rot="10800000">
            <a:off x="6292676" y="5151119"/>
            <a:ext cx="975264" cy="0"/>
          </a:xfrm>
          <a:prstGeom prst="straightConnector1">
            <a:avLst/>
          </a:prstGeom>
          <a:noFill/>
          <a:ln cap="flat" cmpd="sng" w="19050">
            <a:solidFill>
              <a:schemeClr val="dk1"/>
            </a:solidFill>
            <a:prstDash val="solid"/>
            <a:miter lim="800000"/>
            <a:headEnd len="sm" w="sm" type="none"/>
            <a:tailEnd len="sm" w="sm" type="none"/>
          </a:ln>
        </p:spPr>
      </p:cxnSp>
      <p:sp>
        <p:nvSpPr>
          <p:cNvPr id="366" name="Google Shape;366;p11"/>
          <p:cNvSpPr/>
          <p:nvPr/>
        </p:nvSpPr>
        <p:spPr>
          <a:xfrm>
            <a:off x="274197" y="1514656"/>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화질</a:t>
            </a:r>
            <a:endParaRPr b="0" i="0" sz="1400" u="none" cap="none" strike="noStrike">
              <a:solidFill>
                <a:srgbClr val="000000"/>
              </a:solidFill>
              <a:latin typeface="Arial"/>
              <a:ea typeface="Arial"/>
              <a:cs typeface="Arial"/>
              <a:sym typeface="Arial"/>
            </a:endParaRPr>
          </a:p>
        </p:txBody>
      </p:sp>
      <p:sp>
        <p:nvSpPr>
          <p:cNvPr id="367" name="Google Shape;367;p11"/>
          <p:cNvSpPr/>
          <p:nvPr/>
        </p:nvSpPr>
        <p:spPr>
          <a:xfrm>
            <a:off x="3821216" y="1494198"/>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상품구매</a:t>
            </a:r>
            <a:endParaRPr b="0" i="0" sz="1400" u="none" cap="none" strike="noStrike">
              <a:solidFill>
                <a:srgbClr val="000000"/>
              </a:solidFill>
              <a:latin typeface="Arial"/>
              <a:ea typeface="Arial"/>
              <a:cs typeface="Arial"/>
              <a:sym typeface="Arial"/>
            </a:endParaRPr>
          </a:p>
        </p:txBody>
      </p:sp>
      <p:cxnSp>
        <p:nvCxnSpPr>
          <p:cNvPr id="368" name="Google Shape;368;p11"/>
          <p:cNvCxnSpPr>
            <a:endCxn id="286" idx="0"/>
          </p:cNvCxnSpPr>
          <p:nvPr/>
        </p:nvCxnSpPr>
        <p:spPr>
          <a:xfrm>
            <a:off x="4651733" y="2052589"/>
            <a:ext cx="1009800" cy="755400"/>
          </a:xfrm>
          <a:prstGeom prst="straightConnector1">
            <a:avLst/>
          </a:prstGeom>
          <a:noFill/>
          <a:ln cap="flat" cmpd="sng" w="19050">
            <a:solidFill>
              <a:schemeClr val="dk1"/>
            </a:solidFill>
            <a:prstDash val="solid"/>
            <a:miter lim="800000"/>
            <a:headEnd len="sm" w="sm" type="none"/>
            <a:tailEnd len="sm" w="sm" type="none"/>
          </a:ln>
        </p:spPr>
      </p:cxnSp>
      <p:cxnSp>
        <p:nvCxnSpPr>
          <p:cNvPr id="369" name="Google Shape;369;p11"/>
          <p:cNvCxnSpPr>
            <a:stCxn id="336" idx="2"/>
          </p:cNvCxnSpPr>
          <p:nvPr/>
        </p:nvCxnSpPr>
        <p:spPr>
          <a:xfrm flipH="1">
            <a:off x="4748108" y="1352312"/>
            <a:ext cx="377400" cy="308700"/>
          </a:xfrm>
          <a:prstGeom prst="straightConnector1">
            <a:avLst/>
          </a:prstGeom>
          <a:noFill/>
          <a:ln cap="flat" cmpd="sng" w="19050">
            <a:solidFill>
              <a:schemeClr val="dk1"/>
            </a:solidFill>
            <a:prstDash val="solid"/>
            <a:miter lim="800000"/>
            <a:headEnd len="sm" w="sm" type="none"/>
            <a:tailEnd len="sm" w="sm" type="none"/>
          </a:ln>
        </p:spPr>
      </p:cxnSp>
      <p:grpSp>
        <p:nvGrpSpPr>
          <p:cNvPr id="370" name="Google Shape;370;p11"/>
          <p:cNvGrpSpPr/>
          <p:nvPr/>
        </p:nvGrpSpPr>
        <p:grpSpPr>
          <a:xfrm>
            <a:off x="1703167" y="995319"/>
            <a:ext cx="1286240" cy="519337"/>
            <a:chOff x="1898156" y="1918997"/>
            <a:chExt cx="1997737" cy="943874"/>
          </a:xfrm>
        </p:grpSpPr>
        <p:sp>
          <p:nvSpPr>
            <p:cNvPr id="371" name="Google Shape;371;p11"/>
            <p:cNvSpPr/>
            <p:nvPr/>
          </p:nvSpPr>
          <p:spPr>
            <a:xfrm>
              <a:off x="1898156" y="1918997"/>
              <a:ext cx="1997736"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2" name="Google Shape;372;p11"/>
            <p:cNvSpPr txBox="1"/>
            <p:nvPr/>
          </p:nvSpPr>
          <p:spPr>
            <a:xfrm>
              <a:off x="1898158" y="2150397"/>
              <a:ext cx="1997735" cy="532639"/>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요금제 상품</a:t>
              </a:r>
              <a:endParaRPr b="0" i="0" sz="1400" u="none" cap="none" strike="noStrike">
                <a:solidFill>
                  <a:srgbClr val="000000"/>
                </a:solidFill>
                <a:latin typeface="Arial"/>
                <a:ea typeface="Arial"/>
                <a:cs typeface="Arial"/>
                <a:sym typeface="Arial"/>
              </a:endParaRPr>
            </a:p>
          </p:txBody>
        </p:sp>
      </p:grpSp>
      <p:cxnSp>
        <p:nvCxnSpPr>
          <p:cNvPr id="373" name="Google Shape;373;p11"/>
          <p:cNvCxnSpPr>
            <a:stCxn id="304" idx="6"/>
            <a:endCxn id="372" idx="1"/>
          </p:cNvCxnSpPr>
          <p:nvPr/>
        </p:nvCxnSpPr>
        <p:spPr>
          <a:xfrm>
            <a:off x="1093975" y="1247299"/>
            <a:ext cx="609300" cy="21900"/>
          </a:xfrm>
          <a:prstGeom prst="straightConnector1">
            <a:avLst/>
          </a:prstGeom>
          <a:noFill/>
          <a:ln cap="flat" cmpd="sng" w="19050">
            <a:solidFill>
              <a:schemeClr val="dk1"/>
            </a:solidFill>
            <a:prstDash val="solid"/>
            <a:miter lim="800000"/>
            <a:headEnd len="sm" w="sm" type="none"/>
            <a:tailEnd len="sm" w="sm" type="none"/>
          </a:ln>
        </p:spPr>
      </p:cxnSp>
      <p:cxnSp>
        <p:nvCxnSpPr>
          <p:cNvPr id="374" name="Google Shape;374;p11"/>
          <p:cNvCxnSpPr>
            <a:stCxn id="366" idx="6"/>
            <a:endCxn id="372" idx="1"/>
          </p:cNvCxnSpPr>
          <p:nvPr/>
        </p:nvCxnSpPr>
        <p:spPr>
          <a:xfrm flipH="1" rot="10800000">
            <a:off x="969854" y="1269106"/>
            <a:ext cx="733200" cy="414000"/>
          </a:xfrm>
          <a:prstGeom prst="straightConnector1">
            <a:avLst/>
          </a:prstGeom>
          <a:noFill/>
          <a:ln cap="flat" cmpd="sng" w="19050">
            <a:solidFill>
              <a:schemeClr val="dk1"/>
            </a:solidFill>
            <a:prstDash val="solid"/>
            <a:miter lim="800000"/>
            <a:headEnd len="sm" w="sm" type="none"/>
            <a:tailEnd len="sm" w="sm" type="none"/>
          </a:ln>
        </p:spPr>
      </p:cxnSp>
      <p:sp>
        <p:nvSpPr>
          <p:cNvPr id="375" name="Google Shape;375;p11"/>
          <p:cNvSpPr/>
          <p:nvPr/>
        </p:nvSpPr>
        <p:spPr>
          <a:xfrm>
            <a:off x="5371916" y="1653587"/>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결제 수단</a:t>
            </a:r>
            <a:endParaRPr b="0" i="0" sz="1400" u="none" cap="none" strike="noStrike">
              <a:solidFill>
                <a:srgbClr val="000000"/>
              </a:solidFill>
              <a:latin typeface="Arial"/>
              <a:ea typeface="Arial"/>
              <a:cs typeface="Arial"/>
              <a:sym typeface="Arial"/>
            </a:endParaRPr>
          </a:p>
        </p:txBody>
      </p:sp>
      <p:cxnSp>
        <p:nvCxnSpPr>
          <p:cNvPr id="376" name="Google Shape;376;p11"/>
          <p:cNvCxnSpPr>
            <a:stCxn id="375" idx="2"/>
            <a:endCxn id="367" idx="3"/>
          </p:cNvCxnSpPr>
          <p:nvPr/>
        </p:nvCxnSpPr>
        <p:spPr>
          <a:xfrm flipH="1">
            <a:off x="5062016" y="1822037"/>
            <a:ext cx="309900" cy="2700"/>
          </a:xfrm>
          <a:prstGeom prst="straightConnector1">
            <a:avLst/>
          </a:prstGeom>
          <a:noFill/>
          <a:ln cap="flat" cmpd="sng" w="19050">
            <a:solidFill>
              <a:schemeClr val="dk1"/>
            </a:solidFill>
            <a:prstDash val="solid"/>
            <a:miter lim="800000"/>
            <a:headEnd len="sm" w="sm" type="none"/>
            <a:tailEnd len="sm" w="sm" type="none"/>
          </a:ln>
        </p:spPr>
      </p:cxnSp>
      <p:sp>
        <p:nvSpPr>
          <p:cNvPr id="377" name="Google Shape;377;p11"/>
          <p:cNvSpPr/>
          <p:nvPr/>
        </p:nvSpPr>
        <p:spPr>
          <a:xfrm>
            <a:off x="840453" y="1953203"/>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이름</a:t>
            </a:r>
            <a:endParaRPr b="0" i="0" sz="1400" u="none" cap="none" strike="noStrike">
              <a:solidFill>
                <a:srgbClr val="000000"/>
              </a:solidFill>
              <a:latin typeface="Arial"/>
              <a:ea typeface="Arial"/>
              <a:cs typeface="Arial"/>
              <a:sym typeface="Arial"/>
            </a:endParaRPr>
          </a:p>
        </p:txBody>
      </p:sp>
      <p:cxnSp>
        <p:nvCxnSpPr>
          <p:cNvPr id="378" name="Google Shape;378;p11"/>
          <p:cNvCxnSpPr>
            <a:stCxn id="377" idx="0"/>
            <a:endCxn id="372" idx="1"/>
          </p:cNvCxnSpPr>
          <p:nvPr/>
        </p:nvCxnSpPr>
        <p:spPr>
          <a:xfrm flipH="1" rot="10800000">
            <a:off x="1188282" y="1269203"/>
            <a:ext cx="514800" cy="684000"/>
          </a:xfrm>
          <a:prstGeom prst="straightConnector1">
            <a:avLst/>
          </a:prstGeom>
          <a:noFill/>
          <a:ln cap="flat" cmpd="sng" w="19050">
            <a:solidFill>
              <a:schemeClr val="dk1"/>
            </a:solidFill>
            <a:prstDash val="solid"/>
            <a:miter lim="800000"/>
            <a:headEnd len="sm" w="sm" type="none"/>
            <a:tailEnd len="sm" w="sm" type="none"/>
          </a:ln>
        </p:spPr>
      </p:cxnSp>
      <p:sp>
        <p:nvSpPr>
          <p:cNvPr id="379" name="Google Shape;379;p11"/>
          <p:cNvSpPr/>
          <p:nvPr/>
        </p:nvSpPr>
        <p:spPr>
          <a:xfrm>
            <a:off x="1681810" y="1985911"/>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가격</a:t>
            </a:r>
            <a:endParaRPr b="0" i="0" sz="1400" u="none" cap="none" strike="noStrike">
              <a:solidFill>
                <a:srgbClr val="000000"/>
              </a:solidFill>
              <a:latin typeface="Arial"/>
              <a:ea typeface="Arial"/>
              <a:cs typeface="Arial"/>
              <a:sym typeface="Arial"/>
            </a:endParaRPr>
          </a:p>
        </p:txBody>
      </p:sp>
      <p:sp>
        <p:nvSpPr>
          <p:cNvPr id="380" name="Google Shape;380;p11"/>
          <p:cNvSpPr/>
          <p:nvPr/>
        </p:nvSpPr>
        <p:spPr>
          <a:xfrm>
            <a:off x="2457278" y="1984362"/>
            <a:ext cx="1240733"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등록가능 기기 수</a:t>
            </a:r>
            <a:endParaRPr b="0" i="0" sz="1400" u="none" cap="none" strike="noStrike">
              <a:solidFill>
                <a:srgbClr val="000000"/>
              </a:solidFill>
              <a:latin typeface="Arial"/>
              <a:ea typeface="Arial"/>
              <a:cs typeface="Arial"/>
              <a:sym typeface="Arial"/>
            </a:endParaRPr>
          </a:p>
        </p:txBody>
      </p:sp>
      <p:cxnSp>
        <p:nvCxnSpPr>
          <p:cNvPr id="381" name="Google Shape;381;p11"/>
          <p:cNvCxnSpPr>
            <a:stCxn id="379" idx="0"/>
            <a:endCxn id="371" idx="2"/>
          </p:cNvCxnSpPr>
          <p:nvPr/>
        </p:nvCxnSpPr>
        <p:spPr>
          <a:xfrm flipH="1" rot="10800000">
            <a:off x="2029638" y="1514611"/>
            <a:ext cx="316500" cy="471300"/>
          </a:xfrm>
          <a:prstGeom prst="straightConnector1">
            <a:avLst/>
          </a:prstGeom>
          <a:noFill/>
          <a:ln cap="flat" cmpd="sng" w="19050">
            <a:solidFill>
              <a:schemeClr val="dk1"/>
            </a:solidFill>
            <a:prstDash val="solid"/>
            <a:miter lim="800000"/>
            <a:headEnd len="sm" w="sm" type="none"/>
            <a:tailEnd len="sm" w="sm" type="none"/>
          </a:ln>
        </p:spPr>
      </p:cxnSp>
      <p:cxnSp>
        <p:nvCxnSpPr>
          <p:cNvPr id="382" name="Google Shape;382;p11"/>
          <p:cNvCxnSpPr>
            <a:stCxn id="380" idx="0"/>
            <a:endCxn id="371" idx="2"/>
          </p:cNvCxnSpPr>
          <p:nvPr/>
        </p:nvCxnSpPr>
        <p:spPr>
          <a:xfrm rot="10800000">
            <a:off x="2346244" y="1514562"/>
            <a:ext cx="731400" cy="469800"/>
          </a:xfrm>
          <a:prstGeom prst="straightConnector1">
            <a:avLst/>
          </a:prstGeom>
          <a:noFill/>
          <a:ln cap="flat" cmpd="sng" w="19050">
            <a:solidFill>
              <a:schemeClr val="dk1"/>
            </a:solidFill>
            <a:prstDash val="solid"/>
            <a:miter lim="800000"/>
            <a:headEnd len="sm" w="sm" type="none"/>
            <a:tailEnd len="sm" w="sm" type="none"/>
          </a:ln>
        </p:spPr>
      </p:cxnSp>
      <p:cxnSp>
        <p:nvCxnSpPr>
          <p:cNvPr id="383" name="Google Shape;383;p11"/>
          <p:cNvCxnSpPr/>
          <p:nvPr/>
        </p:nvCxnSpPr>
        <p:spPr>
          <a:xfrm rot="10800000">
            <a:off x="2989407" y="1269174"/>
            <a:ext cx="1129832" cy="384413"/>
          </a:xfrm>
          <a:prstGeom prst="straightConnector1">
            <a:avLst/>
          </a:prstGeom>
          <a:noFill/>
          <a:ln cap="flat" cmpd="sng" w="19050">
            <a:solidFill>
              <a:schemeClr val="dk1"/>
            </a:solidFill>
            <a:prstDash val="solid"/>
            <a:miter lim="800000"/>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graphicFrame>
        <p:nvGraphicFramePr>
          <p:cNvPr id="388" name="Google Shape;388;p12"/>
          <p:cNvGraphicFramePr/>
          <p:nvPr/>
        </p:nvGraphicFramePr>
        <p:xfrm>
          <a:off x="3242822" y="5175701"/>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출연</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배우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txBody>
                  <a:tcPr marT="45725" marB="45725" marR="91450" marL="91450"/>
                </a:tc>
              </a:tr>
            </a:tbl>
          </a:graphicData>
        </a:graphic>
      </p:graphicFrame>
      <p:graphicFrame>
        <p:nvGraphicFramePr>
          <p:cNvPr id="389" name="Google Shape;389;p12"/>
          <p:cNvGraphicFramePr/>
          <p:nvPr/>
        </p:nvGraphicFramePr>
        <p:xfrm>
          <a:off x="7180563" y="3018352"/>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시청</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시청시간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점수</a:t>
                      </a:r>
                      <a:endParaRPr sz="1400" u="none" cap="none" strike="noStrike"/>
                    </a:p>
                  </a:txBody>
                  <a:tcPr marT="45725" marB="45725" marR="91450" marL="91450"/>
                </a:tc>
              </a:tr>
            </a:tbl>
          </a:graphicData>
        </a:graphic>
      </p:graphicFrame>
      <p:graphicFrame>
        <p:nvGraphicFramePr>
          <p:cNvPr id="390" name="Google Shape;390;p12"/>
          <p:cNvGraphicFramePr/>
          <p:nvPr/>
        </p:nvGraphicFramePr>
        <p:xfrm>
          <a:off x="3418154" y="3059671"/>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찜 목록</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txBody>
                  <a:tcPr marT="45725" marB="45725" marR="91450" marL="91450"/>
                </a:tc>
              </a:tr>
            </a:tbl>
          </a:graphicData>
        </a:graphic>
      </p:graphicFrame>
      <p:graphicFrame>
        <p:nvGraphicFramePr>
          <p:cNvPr id="391" name="Google Shape;391;p12"/>
          <p:cNvGraphicFramePr/>
          <p:nvPr/>
        </p:nvGraphicFramePr>
        <p:xfrm>
          <a:off x="8807891" y="1372132"/>
          <a:ext cx="3000000" cy="3000000"/>
        </p:xfrm>
        <a:graphic>
          <a:graphicData uri="http://schemas.openxmlformats.org/drawingml/2006/table">
            <a:tbl>
              <a:tblPr bandRow="1" firstRow="1">
                <a:noFill/>
                <a:tableStyleId>{DAC62CDC-7B65-4CD7-8505-1729A1D1C4AE}</a:tableStyleId>
              </a:tblPr>
              <a:tblGrid>
                <a:gridCol w="131635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장치</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장치번호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회원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장치등록일</a:t>
                      </a:r>
                      <a:endParaRPr sz="1200" u="none" cap="none" strike="noStrike"/>
                    </a:p>
                  </a:txBody>
                  <a:tcPr marT="45725" marB="45725" marR="91450" marL="91450"/>
                </a:tc>
              </a:tr>
            </a:tbl>
          </a:graphicData>
        </a:graphic>
      </p:graphicFrame>
      <p:graphicFrame>
        <p:nvGraphicFramePr>
          <p:cNvPr id="392" name="Google Shape;392;p12"/>
          <p:cNvGraphicFramePr/>
          <p:nvPr/>
        </p:nvGraphicFramePr>
        <p:xfrm>
          <a:off x="5328092" y="4449959"/>
          <a:ext cx="3000000" cy="3000000"/>
        </p:xfrm>
        <a:graphic>
          <a:graphicData uri="http://schemas.openxmlformats.org/drawingml/2006/table">
            <a:tbl>
              <a:tblPr bandRow="1" firstRow="1">
                <a:noFill/>
                <a:tableStyleId>{DAC62CDC-7B65-4CD7-8505-1729A1D1C4AE}</a:tableStyleId>
              </a:tblPr>
              <a:tblGrid>
                <a:gridCol w="1110700"/>
              </a:tblGrid>
              <a:tr h="226300">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영화</a:t>
                      </a:r>
                      <a:endParaRPr sz="1400" u="none" cap="none" strike="noStrike"/>
                    </a:p>
                  </a:txBody>
                  <a:tcPr marT="45725" marB="45725" marR="91450" marL="91450"/>
                </a:tc>
              </a:tr>
              <a:tr h="14332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장르</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관람등급</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개봉년도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런타임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평점</a:t>
                      </a:r>
                      <a:endParaRPr sz="1200" u="none" cap="none" strike="noStrike"/>
                    </a:p>
                  </a:txBody>
                  <a:tcPr marT="45725" marB="45725" marR="91450" marL="91450"/>
                </a:tc>
              </a:tr>
            </a:tbl>
          </a:graphicData>
        </a:graphic>
      </p:graphicFrame>
      <p:graphicFrame>
        <p:nvGraphicFramePr>
          <p:cNvPr id="393" name="Google Shape;393;p12"/>
          <p:cNvGraphicFramePr/>
          <p:nvPr/>
        </p:nvGraphicFramePr>
        <p:xfrm>
          <a:off x="1157553" y="5180805"/>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배우</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배우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소속사</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생년월일</a:t>
                      </a:r>
                      <a:endParaRPr sz="1400" u="none" cap="none" strike="noStrike"/>
                    </a:p>
                  </a:txBody>
                  <a:tcPr marT="45725" marB="45725" marR="91450" marL="91450"/>
                </a:tc>
              </a:tr>
            </a:tbl>
          </a:graphicData>
        </a:graphic>
      </p:graphicFrame>
      <p:graphicFrame>
        <p:nvGraphicFramePr>
          <p:cNvPr id="394" name="Google Shape;394;p12"/>
          <p:cNvGraphicFramePr/>
          <p:nvPr/>
        </p:nvGraphicFramePr>
        <p:xfrm>
          <a:off x="9255965" y="5166843"/>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감독</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감독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생년월일</a:t>
                      </a:r>
                      <a:endParaRPr sz="1400" u="none" cap="none" strike="noStrike"/>
                    </a:p>
                  </a:txBody>
                  <a:tcPr marT="45725" marB="45725" marR="91450" marL="91450"/>
                </a:tc>
              </a:tr>
            </a:tbl>
          </a:graphicData>
        </a:graphic>
      </p:graphicFrame>
      <p:graphicFrame>
        <p:nvGraphicFramePr>
          <p:cNvPr id="395" name="Google Shape;395;p12"/>
          <p:cNvGraphicFramePr/>
          <p:nvPr/>
        </p:nvGraphicFramePr>
        <p:xfrm>
          <a:off x="7249121" y="5201464"/>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연출</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감독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txBody>
                  <a:tcPr marT="45725" marB="45725" marR="91450" marL="91450"/>
                </a:tc>
              </a:tr>
            </a:tbl>
          </a:graphicData>
        </a:graphic>
      </p:graphicFrame>
      <p:cxnSp>
        <p:nvCxnSpPr>
          <p:cNvPr id="396" name="Google Shape;396;p12"/>
          <p:cNvCxnSpPr/>
          <p:nvPr/>
        </p:nvCxnSpPr>
        <p:spPr>
          <a:xfrm>
            <a:off x="6530459" y="1459608"/>
            <a:ext cx="2260200" cy="5112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397" name="Google Shape;397;p12"/>
          <p:cNvCxnSpPr/>
          <p:nvPr/>
        </p:nvCxnSpPr>
        <p:spPr>
          <a:xfrm rot="10800000">
            <a:off x="5009399" y="1606858"/>
            <a:ext cx="213821" cy="0"/>
          </a:xfrm>
          <a:prstGeom prst="straightConnector1">
            <a:avLst/>
          </a:prstGeom>
          <a:noFill/>
          <a:ln cap="flat" cmpd="sng" w="9525">
            <a:solidFill>
              <a:schemeClr val="accent1"/>
            </a:solidFill>
            <a:prstDash val="solid"/>
            <a:miter lim="800000"/>
            <a:headEnd len="sm" w="sm" type="none"/>
            <a:tailEnd len="sm" w="sm" type="none"/>
          </a:ln>
        </p:spPr>
      </p:cxnSp>
      <p:cxnSp>
        <p:nvCxnSpPr>
          <p:cNvPr id="398" name="Google Shape;398;p12"/>
          <p:cNvCxnSpPr/>
          <p:nvPr/>
        </p:nvCxnSpPr>
        <p:spPr>
          <a:xfrm>
            <a:off x="5011438" y="1597981"/>
            <a:ext cx="0" cy="1831019"/>
          </a:xfrm>
          <a:prstGeom prst="straightConnector1">
            <a:avLst/>
          </a:prstGeom>
          <a:noFill/>
          <a:ln cap="flat" cmpd="sng" w="9525">
            <a:solidFill>
              <a:schemeClr val="accent1"/>
            </a:solidFill>
            <a:prstDash val="solid"/>
            <a:miter lim="800000"/>
            <a:headEnd len="sm" w="sm" type="none"/>
            <a:tailEnd len="sm" w="sm" type="none"/>
          </a:ln>
        </p:spPr>
      </p:cxnSp>
      <p:cxnSp>
        <p:nvCxnSpPr>
          <p:cNvPr id="399" name="Google Shape;399;p12"/>
          <p:cNvCxnSpPr/>
          <p:nvPr/>
        </p:nvCxnSpPr>
        <p:spPr>
          <a:xfrm rot="10800000">
            <a:off x="4528850" y="3429000"/>
            <a:ext cx="482588"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0" name="Google Shape;400;p12"/>
          <p:cNvCxnSpPr/>
          <p:nvPr/>
        </p:nvCxnSpPr>
        <p:spPr>
          <a:xfrm>
            <a:off x="6530459" y="1518081"/>
            <a:ext cx="172182" cy="0"/>
          </a:xfrm>
          <a:prstGeom prst="straightConnector1">
            <a:avLst/>
          </a:prstGeom>
          <a:noFill/>
          <a:ln cap="flat" cmpd="sng" w="9525">
            <a:solidFill>
              <a:schemeClr val="accent1"/>
            </a:solidFill>
            <a:prstDash val="solid"/>
            <a:miter lim="800000"/>
            <a:headEnd len="sm" w="sm" type="none"/>
            <a:tailEnd len="sm" w="sm" type="none"/>
          </a:ln>
        </p:spPr>
      </p:cxnSp>
      <p:cxnSp>
        <p:nvCxnSpPr>
          <p:cNvPr id="401" name="Google Shape;401;p12"/>
          <p:cNvCxnSpPr/>
          <p:nvPr/>
        </p:nvCxnSpPr>
        <p:spPr>
          <a:xfrm>
            <a:off x="6702641" y="1518081"/>
            <a:ext cx="0" cy="1910919"/>
          </a:xfrm>
          <a:prstGeom prst="straightConnector1">
            <a:avLst/>
          </a:prstGeom>
          <a:noFill/>
          <a:ln cap="flat" cmpd="sng" w="9525">
            <a:solidFill>
              <a:schemeClr val="accent1"/>
            </a:solidFill>
            <a:prstDash val="solid"/>
            <a:miter lim="800000"/>
            <a:headEnd len="sm" w="sm" type="none"/>
            <a:tailEnd len="sm" w="sm" type="none"/>
          </a:ln>
        </p:spPr>
      </p:cxnSp>
      <p:cxnSp>
        <p:nvCxnSpPr>
          <p:cNvPr id="402" name="Google Shape;402;p12"/>
          <p:cNvCxnSpPr/>
          <p:nvPr/>
        </p:nvCxnSpPr>
        <p:spPr>
          <a:xfrm>
            <a:off x="6702641" y="3429000"/>
            <a:ext cx="477922"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3" name="Google Shape;403;p12"/>
          <p:cNvCxnSpPr/>
          <p:nvPr/>
        </p:nvCxnSpPr>
        <p:spPr>
          <a:xfrm>
            <a:off x="6438788" y="4847208"/>
            <a:ext cx="183343" cy="0"/>
          </a:xfrm>
          <a:prstGeom prst="straightConnector1">
            <a:avLst/>
          </a:prstGeom>
          <a:noFill/>
          <a:ln cap="flat" cmpd="sng" w="9525">
            <a:solidFill>
              <a:schemeClr val="accent1"/>
            </a:solidFill>
            <a:prstDash val="solid"/>
            <a:miter lim="800000"/>
            <a:headEnd len="sm" w="sm" type="none"/>
            <a:tailEnd len="sm" w="sm" type="none"/>
          </a:ln>
        </p:spPr>
      </p:cxnSp>
      <p:cxnSp>
        <p:nvCxnSpPr>
          <p:cNvPr id="404" name="Google Shape;404;p12"/>
          <p:cNvCxnSpPr/>
          <p:nvPr/>
        </p:nvCxnSpPr>
        <p:spPr>
          <a:xfrm rot="-5400000">
            <a:off x="6261231" y="3928008"/>
            <a:ext cx="1280100" cy="558300"/>
          </a:xfrm>
          <a:prstGeom prst="bentConnector2">
            <a:avLst/>
          </a:prstGeom>
          <a:noFill/>
          <a:ln cap="flat" cmpd="sng" w="9525">
            <a:solidFill>
              <a:schemeClr val="accent1"/>
            </a:solidFill>
            <a:prstDash val="solid"/>
            <a:miter lim="800000"/>
            <a:headEnd len="sm" w="sm" type="none"/>
            <a:tailEnd len="med" w="med" type="triangle"/>
          </a:ln>
        </p:spPr>
      </p:cxnSp>
      <p:cxnSp>
        <p:nvCxnSpPr>
          <p:cNvPr id="405" name="Google Shape;405;p12"/>
          <p:cNvCxnSpPr/>
          <p:nvPr/>
        </p:nvCxnSpPr>
        <p:spPr>
          <a:xfrm rot="10800000">
            <a:off x="5118348" y="4847208"/>
            <a:ext cx="209744" cy="0"/>
          </a:xfrm>
          <a:prstGeom prst="straightConnector1">
            <a:avLst/>
          </a:prstGeom>
          <a:noFill/>
          <a:ln cap="flat" cmpd="sng" w="9525">
            <a:solidFill>
              <a:schemeClr val="accent1"/>
            </a:solidFill>
            <a:prstDash val="solid"/>
            <a:miter lim="800000"/>
            <a:headEnd len="sm" w="sm" type="none"/>
            <a:tailEnd len="sm" w="sm" type="none"/>
          </a:ln>
        </p:spPr>
      </p:cxnSp>
      <p:cxnSp>
        <p:nvCxnSpPr>
          <p:cNvPr id="406" name="Google Shape;406;p12"/>
          <p:cNvCxnSpPr/>
          <p:nvPr/>
        </p:nvCxnSpPr>
        <p:spPr>
          <a:xfrm flipH="1" rot="5400000">
            <a:off x="4193750" y="3922609"/>
            <a:ext cx="1259700" cy="589500"/>
          </a:xfrm>
          <a:prstGeom prst="bentConnector2">
            <a:avLst/>
          </a:prstGeom>
          <a:noFill/>
          <a:ln cap="flat" cmpd="sng" w="9525">
            <a:solidFill>
              <a:schemeClr val="accent1"/>
            </a:solidFill>
            <a:prstDash val="solid"/>
            <a:miter lim="800000"/>
            <a:headEnd len="sm" w="sm" type="none"/>
            <a:tailEnd len="med" w="med" type="triangle"/>
          </a:ln>
        </p:spPr>
      </p:cxnSp>
      <p:cxnSp>
        <p:nvCxnSpPr>
          <p:cNvPr id="407" name="Google Shape;407;p12"/>
          <p:cNvCxnSpPr/>
          <p:nvPr/>
        </p:nvCxnSpPr>
        <p:spPr>
          <a:xfrm flipH="1">
            <a:off x="4353392" y="4847207"/>
            <a:ext cx="974700" cy="856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408" name="Google Shape;408;p12"/>
          <p:cNvCxnSpPr/>
          <p:nvPr/>
        </p:nvCxnSpPr>
        <p:spPr>
          <a:xfrm>
            <a:off x="2268249" y="5575177"/>
            <a:ext cx="974573"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9" name="Google Shape;409;p12"/>
          <p:cNvCxnSpPr/>
          <p:nvPr/>
        </p:nvCxnSpPr>
        <p:spPr>
          <a:xfrm rot="10800000">
            <a:off x="8359817" y="5575177"/>
            <a:ext cx="896148"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10" name="Google Shape;410;p12"/>
          <p:cNvCxnSpPr/>
          <p:nvPr/>
        </p:nvCxnSpPr>
        <p:spPr>
          <a:xfrm>
            <a:off x="6438788" y="4918229"/>
            <a:ext cx="263853" cy="0"/>
          </a:xfrm>
          <a:prstGeom prst="straightConnector1">
            <a:avLst/>
          </a:prstGeom>
          <a:noFill/>
          <a:ln cap="flat" cmpd="sng" w="9525">
            <a:solidFill>
              <a:schemeClr val="accent1"/>
            </a:solidFill>
            <a:prstDash val="solid"/>
            <a:miter lim="800000"/>
            <a:headEnd len="sm" w="sm" type="none"/>
            <a:tailEnd len="sm" w="sm" type="none"/>
          </a:ln>
        </p:spPr>
      </p:cxnSp>
      <p:cxnSp>
        <p:nvCxnSpPr>
          <p:cNvPr id="411" name="Google Shape;411;p12"/>
          <p:cNvCxnSpPr/>
          <p:nvPr/>
        </p:nvCxnSpPr>
        <p:spPr>
          <a:xfrm flipH="1" rot="-5400000">
            <a:off x="6583691" y="5063812"/>
            <a:ext cx="784500" cy="546600"/>
          </a:xfrm>
          <a:prstGeom prst="bentConnector2">
            <a:avLst/>
          </a:prstGeom>
          <a:noFill/>
          <a:ln cap="flat" cmpd="sng" w="9525">
            <a:solidFill>
              <a:schemeClr val="accent1"/>
            </a:solidFill>
            <a:prstDash val="solid"/>
            <a:miter lim="800000"/>
            <a:headEnd len="sm" w="sm" type="none"/>
            <a:tailEnd len="med" w="med" type="triangle"/>
          </a:ln>
        </p:spPr>
      </p:cxnSp>
      <p:sp>
        <p:nvSpPr>
          <p:cNvPr id="412" name="Google Shape;412;p12"/>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3" name="Google Shape;413;p12"/>
          <p:cNvSpPr txBox="1"/>
          <p:nvPr/>
        </p:nvSpPr>
        <p:spPr>
          <a:xfrm>
            <a:off x="2009518" y="229088"/>
            <a:ext cx="46487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ko-KR" sz="3600" u="none" cap="none" strike="noStrike">
                <a:solidFill>
                  <a:schemeClr val="dk1"/>
                </a:solidFill>
                <a:latin typeface="Arial"/>
                <a:ea typeface="Arial"/>
                <a:cs typeface="Arial"/>
                <a:sym typeface="Arial"/>
              </a:rPr>
              <a:t>기존 스키마</a:t>
            </a:r>
            <a:endParaRPr b="1" i="0" sz="3600" u="none" cap="none" strike="noStrike">
              <a:solidFill>
                <a:schemeClr val="dk1"/>
              </a:solidFill>
              <a:latin typeface="Arial"/>
              <a:ea typeface="Arial"/>
              <a:cs typeface="Arial"/>
              <a:sym typeface="Arial"/>
            </a:endParaRPr>
          </a:p>
        </p:txBody>
      </p:sp>
      <p:cxnSp>
        <p:nvCxnSpPr>
          <p:cNvPr id="414" name="Google Shape;414;p12"/>
          <p:cNvCxnSpPr/>
          <p:nvPr/>
        </p:nvCxnSpPr>
        <p:spPr>
          <a:xfrm>
            <a:off x="23064" y="1107896"/>
            <a:ext cx="12192000" cy="0"/>
          </a:xfrm>
          <a:prstGeom prst="straightConnector1">
            <a:avLst/>
          </a:prstGeom>
          <a:noFill/>
          <a:ln cap="flat" cmpd="sng" w="9525">
            <a:solidFill>
              <a:srgbClr val="F2F2F2"/>
            </a:solidFill>
            <a:prstDash val="solid"/>
            <a:miter lim="800000"/>
            <a:headEnd len="sm" w="sm" type="none"/>
            <a:tailEnd len="sm" w="sm" type="none"/>
          </a:ln>
        </p:spPr>
      </p:cxnSp>
      <p:grpSp>
        <p:nvGrpSpPr>
          <p:cNvPr id="415" name="Google Shape;415;p12"/>
          <p:cNvGrpSpPr/>
          <p:nvPr/>
        </p:nvGrpSpPr>
        <p:grpSpPr>
          <a:xfrm>
            <a:off x="190501" y="204687"/>
            <a:ext cx="571498" cy="646331"/>
            <a:chOff x="190501" y="204687"/>
            <a:chExt cx="571498" cy="646331"/>
          </a:xfrm>
        </p:grpSpPr>
        <p:sp>
          <p:nvSpPr>
            <p:cNvPr id="416" name="Google Shape;416;p12"/>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p12"/>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18" name="Google Shape;418;p12"/>
          <p:cNvGrpSpPr/>
          <p:nvPr/>
        </p:nvGrpSpPr>
        <p:grpSpPr>
          <a:xfrm>
            <a:off x="804281" y="204686"/>
            <a:ext cx="571498" cy="646331"/>
            <a:chOff x="190501" y="204687"/>
            <a:chExt cx="571498" cy="646331"/>
          </a:xfrm>
        </p:grpSpPr>
        <p:sp>
          <p:nvSpPr>
            <p:cNvPr id="419" name="Google Shape;419;p12"/>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0" name="Google Shape;420;p12"/>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aphicFrame>
        <p:nvGraphicFramePr>
          <p:cNvPr id="421" name="Google Shape;421;p12"/>
          <p:cNvGraphicFramePr/>
          <p:nvPr/>
        </p:nvGraphicFramePr>
        <p:xfrm>
          <a:off x="5214522" y="1153412"/>
          <a:ext cx="3000000" cy="3000000"/>
        </p:xfrm>
        <a:graphic>
          <a:graphicData uri="http://schemas.openxmlformats.org/drawingml/2006/table">
            <a:tbl>
              <a:tblPr bandRow="1" firstRow="1">
                <a:noFill/>
                <a:tableStyleId>{DAC62CDC-7B65-4CD7-8505-1729A1D1C4AE}</a:tableStyleId>
              </a:tblPr>
              <a:tblGrid>
                <a:gridCol w="131635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회원</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생년월일</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국적</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성별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가입일</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요금상품ID</a:t>
                      </a:r>
                      <a:endParaRPr sz="1400" u="none" cap="none" strike="noStrike"/>
                    </a:p>
                  </a:txBody>
                  <a:tcPr marT="45725" marB="45725" marR="91450" marL="91450"/>
                </a:tc>
              </a:tr>
            </a:tbl>
          </a:graphicData>
        </a:graphic>
      </p:graphicFrame>
      <p:graphicFrame>
        <p:nvGraphicFramePr>
          <p:cNvPr id="422" name="Google Shape;422;p12"/>
          <p:cNvGraphicFramePr/>
          <p:nvPr/>
        </p:nvGraphicFramePr>
        <p:xfrm>
          <a:off x="1451064" y="1242577"/>
          <a:ext cx="3000000" cy="3000000"/>
        </p:xfrm>
        <a:graphic>
          <a:graphicData uri="http://schemas.openxmlformats.org/drawingml/2006/table">
            <a:tbl>
              <a:tblPr bandRow="1" firstRow="1">
                <a:noFill/>
                <a:tableStyleId>{DAC62CDC-7B65-4CD7-8505-1729A1D1C4AE}</a:tableStyleId>
              </a:tblPr>
              <a:tblGrid>
                <a:gridCol w="131635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구매정보</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요금상품ID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구매일</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결제수단</a:t>
                      </a:r>
                      <a:endParaRPr sz="1400" u="none" cap="none" strike="noStrike"/>
                    </a:p>
                  </a:txBody>
                  <a:tcPr marT="45725" marB="45725" marR="91450" marL="91450"/>
                </a:tc>
              </a:tr>
            </a:tbl>
          </a:graphicData>
        </a:graphic>
      </p:graphicFrame>
      <p:cxnSp>
        <p:nvCxnSpPr>
          <p:cNvPr id="423" name="Google Shape;423;p12"/>
          <p:cNvCxnSpPr/>
          <p:nvPr/>
        </p:nvCxnSpPr>
        <p:spPr>
          <a:xfrm flipH="1">
            <a:off x="2784821" y="1526551"/>
            <a:ext cx="2438400" cy="133500"/>
          </a:xfrm>
          <a:prstGeom prst="bentConnector3">
            <a:avLst>
              <a:gd fmla="val 50001" name="adj1"/>
            </a:avLst>
          </a:prstGeom>
          <a:noFill/>
          <a:ln cap="flat" cmpd="sng" w="9525">
            <a:solidFill>
              <a:schemeClr val="accent1"/>
            </a:solidFill>
            <a:prstDash val="solid"/>
            <a:miter lim="800000"/>
            <a:headEnd len="sm" w="sm" type="none"/>
            <a:tailEnd len="med" w="med" type="triangle"/>
          </a:ln>
        </p:spPr>
      </p:cxnSp>
      <p:graphicFrame>
        <p:nvGraphicFramePr>
          <p:cNvPr id="424" name="Google Shape;424;p12"/>
          <p:cNvGraphicFramePr/>
          <p:nvPr/>
        </p:nvGraphicFramePr>
        <p:xfrm>
          <a:off x="1447061" y="2609681"/>
          <a:ext cx="3000000" cy="3000000"/>
        </p:xfrm>
        <a:graphic>
          <a:graphicData uri="http://schemas.openxmlformats.org/drawingml/2006/table">
            <a:tbl>
              <a:tblPr bandRow="1" firstRow="1">
                <a:noFill/>
                <a:tableStyleId>{DAC62CDC-7B65-4CD7-8505-1729A1D1C4AE}</a:tableStyleId>
              </a:tblPr>
              <a:tblGrid>
                <a:gridCol w="131635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요금상품</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상품ID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화질</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가격</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등록가능 </a:t>
                      </a:r>
                      <a:endParaRPr sz="1200" u="none" cap="none" strike="noStrike"/>
                    </a:p>
                    <a:p>
                      <a:pPr indent="0" lvl="0" marL="0" marR="0" rtl="0" algn="l">
                        <a:lnSpc>
                          <a:spcPct val="100000"/>
                        </a:lnSpc>
                        <a:spcBef>
                          <a:spcPts val="0"/>
                        </a:spcBef>
                        <a:spcAft>
                          <a:spcPts val="0"/>
                        </a:spcAft>
                        <a:buClr>
                          <a:schemeClr val="dk1"/>
                        </a:buClr>
                        <a:buSzPts val="1200"/>
                        <a:buFont typeface="Arial"/>
                        <a:buNone/>
                      </a:pPr>
                      <a:r>
                        <a:rPr lang="ko-KR" sz="1200" u="none" cap="none" strike="noStrike"/>
                        <a:t>        기기 수</a:t>
                      </a:r>
                      <a:endParaRPr sz="1200" u="none" cap="none" strike="noStrike"/>
                    </a:p>
                  </a:txBody>
                  <a:tcPr marT="45725" marB="45725" marR="91450" marL="91450"/>
                </a:tc>
              </a:tr>
            </a:tbl>
          </a:graphicData>
        </a:graphic>
      </p:graphicFrame>
      <p:cxnSp>
        <p:nvCxnSpPr>
          <p:cNvPr id="425" name="Google Shape;425;p12"/>
          <p:cNvCxnSpPr/>
          <p:nvPr/>
        </p:nvCxnSpPr>
        <p:spPr>
          <a:xfrm flipH="1">
            <a:off x="2782415" y="2677920"/>
            <a:ext cx="2385900" cy="3261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graphicFrame>
        <p:nvGraphicFramePr>
          <p:cNvPr id="430" name="Google Shape;430;p13"/>
          <p:cNvGraphicFramePr/>
          <p:nvPr/>
        </p:nvGraphicFramePr>
        <p:xfrm>
          <a:off x="3242822" y="5175701"/>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출연</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배우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txBody>
                  <a:tcPr marT="45725" marB="45725" marR="91450" marL="91450"/>
                </a:tc>
              </a:tr>
            </a:tbl>
          </a:graphicData>
        </a:graphic>
      </p:graphicFrame>
      <p:graphicFrame>
        <p:nvGraphicFramePr>
          <p:cNvPr id="431" name="Google Shape;431;p13"/>
          <p:cNvGraphicFramePr/>
          <p:nvPr/>
        </p:nvGraphicFramePr>
        <p:xfrm>
          <a:off x="7180563" y="3018352"/>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시청</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시청시간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점수</a:t>
                      </a:r>
                      <a:endParaRPr sz="1400" u="none" cap="none" strike="noStrike"/>
                    </a:p>
                  </a:txBody>
                  <a:tcPr marT="45725" marB="45725" marR="91450" marL="91450"/>
                </a:tc>
              </a:tr>
            </a:tbl>
          </a:graphicData>
        </a:graphic>
      </p:graphicFrame>
      <p:graphicFrame>
        <p:nvGraphicFramePr>
          <p:cNvPr id="432" name="Google Shape;432;p13"/>
          <p:cNvGraphicFramePr/>
          <p:nvPr/>
        </p:nvGraphicFramePr>
        <p:xfrm>
          <a:off x="3418154" y="3059671"/>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찜 목록</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txBody>
                  <a:tcPr marT="45725" marB="45725" marR="91450" marL="91450"/>
                </a:tc>
              </a:tr>
            </a:tbl>
          </a:graphicData>
        </a:graphic>
      </p:graphicFrame>
      <p:graphicFrame>
        <p:nvGraphicFramePr>
          <p:cNvPr id="433" name="Google Shape;433;p13"/>
          <p:cNvGraphicFramePr/>
          <p:nvPr/>
        </p:nvGraphicFramePr>
        <p:xfrm>
          <a:off x="8807891" y="1372132"/>
          <a:ext cx="3000000" cy="3000000"/>
        </p:xfrm>
        <a:graphic>
          <a:graphicData uri="http://schemas.openxmlformats.org/drawingml/2006/table">
            <a:tbl>
              <a:tblPr bandRow="1" firstRow="1">
                <a:noFill/>
                <a:tableStyleId>{DAC62CDC-7B65-4CD7-8505-1729A1D1C4AE}</a:tableStyleId>
              </a:tblPr>
              <a:tblGrid>
                <a:gridCol w="131635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장치</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장치번호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회원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장치등록일</a:t>
                      </a:r>
                      <a:endParaRPr sz="1200" u="none" cap="none" strike="noStrike"/>
                    </a:p>
                  </a:txBody>
                  <a:tcPr marT="45725" marB="45725" marR="91450" marL="91450"/>
                </a:tc>
              </a:tr>
            </a:tbl>
          </a:graphicData>
        </a:graphic>
      </p:graphicFrame>
      <p:graphicFrame>
        <p:nvGraphicFramePr>
          <p:cNvPr id="434" name="Google Shape;434;p13"/>
          <p:cNvGraphicFramePr/>
          <p:nvPr/>
        </p:nvGraphicFramePr>
        <p:xfrm>
          <a:off x="5328092" y="4449959"/>
          <a:ext cx="3000000" cy="3000000"/>
        </p:xfrm>
        <a:graphic>
          <a:graphicData uri="http://schemas.openxmlformats.org/drawingml/2006/table">
            <a:tbl>
              <a:tblPr bandRow="1" firstRow="1">
                <a:noFill/>
                <a:tableStyleId>{DAC62CDC-7B65-4CD7-8505-1729A1D1C4AE}</a:tableStyleId>
              </a:tblPr>
              <a:tblGrid>
                <a:gridCol w="1110700"/>
              </a:tblGrid>
              <a:tr h="226300">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영화</a:t>
                      </a:r>
                      <a:endParaRPr sz="1400" u="none" cap="none" strike="noStrike"/>
                    </a:p>
                  </a:txBody>
                  <a:tcPr marT="45725" marB="45725" marR="91450" marL="91450"/>
                </a:tc>
              </a:tr>
              <a:tr h="14332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장르</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관람등급</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개봉년도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런타임</a:t>
                      </a:r>
                      <a:endParaRPr sz="1200" u="none" cap="none" strike="noStrike"/>
                    </a:p>
                    <a:p>
                      <a:pPr indent="-285750" lvl="0" marL="285750" marR="0" rtl="0" algn="l">
                        <a:lnSpc>
                          <a:spcPct val="100000"/>
                        </a:lnSpc>
                        <a:spcBef>
                          <a:spcPts val="0"/>
                        </a:spcBef>
                        <a:spcAft>
                          <a:spcPts val="0"/>
                        </a:spcAft>
                        <a:buClr>
                          <a:srgbClr val="00B0F0"/>
                        </a:buClr>
                        <a:buSzPts val="1200"/>
                        <a:buFont typeface="Arial"/>
                        <a:buChar char="•"/>
                      </a:pPr>
                      <a:r>
                        <a:rPr lang="ko-KR" sz="1200" u="none" cap="none" strike="noStrike">
                          <a:solidFill>
                            <a:srgbClr val="00B0F0"/>
                          </a:solidFill>
                        </a:rPr>
                        <a:t>줄거리</a:t>
                      </a:r>
                      <a:endParaRPr sz="1200" u="none" cap="none" strike="noStrike">
                        <a:solidFill>
                          <a:srgbClr val="00B0F0"/>
                        </a:solidFill>
                      </a:endParaRPr>
                    </a:p>
                    <a:p>
                      <a:pPr indent="-285750" lvl="0" marL="285750" marR="0" rtl="0" algn="l">
                        <a:lnSpc>
                          <a:spcPct val="100000"/>
                        </a:lnSpc>
                        <a:spcBef>
                          <a:spcPts val="0"/>
                        </a:spcBef>
                        <a:spcAft>
                          <a:spcPts val="0"/>
                        </a:spcAft>
                        <a:buClr>
                          <a:srgbClr val="00B0F0"/>
                        </a:buClr>
                        <a:buSzPts val="1200"/>
                        <a:buFont typeface="Arial"/>
                        <a:buChar char="•"/>
                      </a:pPr>
                      <a:r>
                        <a:rPr lang="ko-KR" sz="1200" u="none" cap="none" strike="noStrike">
                          <a:solidFill>
                            <a:srgbClr val="00B0F0"/>
                          </a:solidFill>
                        </a:rPr>
                        <a:t>포스터</a:t>
                      </a:r>
                      <a:endParaRPr sz="1200" u="none" cap="none" strike="noStrike">
                        <a:solidFill>
                          <a:srgbClr val="00B0F0"/>
                        </a:solidFill>
                      </a:endParaRPr>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평점</a:t>
                      </a:r>
                      <a:endParaRPr sz="1200" u="none" cap="none" strike="noStrike"/>
                    </a:p>
                  </a:txBody>
                  <a:tcPr marT="45725" marB="45725" marR="91450" marL="91450"/>
                </a:tc>
              </a:tr>
            </a:tbl>
          </a:graphicData>
        </a:graphic>
      </p:graphicFrame>
      <p:graphicFrame>
        <p:nvGraphicFramePr>
          <p:cNvPr id="435" name="Google Shape;435;p13"/>
          <p:cNvGraphicFramePr/>
          <p:nvPr/>
        </p:nvGraphicFramePr>
        <p:xfrm>
          <a:off x="1157553" y="5180805"/>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배우</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배우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소속사</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생년월일</a:t>
                      </a:r>
                      <a:endParaRPr sz="1400" u="none" cap="none" strike="noStrike"/>
                    </a:p>
                  </a:txBody>
                  <a:tcPr marT="45725" marB="45725" marR="91450" marL="91450"/>
                </a:tc>
              </a:tr>
            </a:tbl>
          </a:graphicData>
        </a:graphic>
      </p:graphicFrame>
      <p:graphicFrame>
        <p:nvGraphicFramePr>
          <p:cNvPr id="436" name="Google Shape;436;p13"/>
          <p:cNvGraphicFramePr/>
          <p:nvPr/>
        </p:nvGraphicFramePr>
        <p:xfrm>
          <a:off x="9255965" y="5166843"/>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감독</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감독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생년월일</a:t>
                      </a:r>
                      <a:endParaRPr sz="1400" u="none" cap="none" strike="noStrike"/>
                    </a:p>
                  </a:txBody>
                  <a:tcPr marT="45725" marB="45725" marR="91450" marL="91450"/>
                </a:tc>
              </a:tr>
            </a:tbl>
          </a:graphicData>
        </a:graphic>
      </p:graphicFrame>
      <p:graphicFrame>
        <p:nvGraphicFramePr>
          <p:cNvPr id="437" name="Google Shape;437;p13"/>
          <p:cNvGraphicFramePr/>
          <p:nvPr/>
        </p:nvGraphicFramePr>
        <p:xfrm>
          <a:off x="7249121" y="5201464"/>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연출</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감독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txBody>
                  <a:tcPr marT="45725" marB="45725" marR="91450" marL="91450"/>
                </a:tc>
              </a:tr>
            </a:tbl>
          </a:graphicData>
        </a:graphic>
      </p:graphicFrame>
      <p:cxnSp>
        <p:nvCxnSpPr>
          <p:cNvPr id="438" name="Google Shape;438;p13"/>
          <p:cNvCxnSpPr/>
          <p:nvPr/>
        </p:nvCxnSpPr>
        <p:spPr>
          <a:xfrm>
            <a:off x="6530459" y="1459608"/>
            <a:ext cx="2260200" cy="5112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439" name="Google Shape;439;p13"/>
          <p:cNvCxnSpPr/>
          <p:nvPr/>
        </p:nvCxnSpPr>
        <p:spPr>
          <a:xfrm rot="10800000">
            <a:off x="5009399" y="1606858"/>
            <a:ext cx="213821" cy="0"/>
          </a:xfrm>
          <a:prstGeom prst="straightConnector1">
            <a:avLst/>
          </a:prstGeom>
          <a:noFill/>
          <a:ln cap="flat" cmpd="sng" w="9525">
            <a:solidFill>
              <a:schemeClr val="accent1"/>
            </a:solidFill>
            <a:prstDash val="solid"/>
            <a:miter lim="800000"/>
            <a:headEnd len="sm" w="sm" type="none"/>
            <a:tailEnd len="sm" w="sm" type="none"/>
          </a:ln>
        </p:spPr>
      </p:cxnSp>
      <p:cxnSp>
        <p:nvCxnSpPr>
          <p:cNvPr id="440" name="Google Shape;440;p13"/>
          <p:cNvCxnSpPr/>
          <p:nvPr/>
        </p:nvCxnSpPr>
        <p:spPr>
          <a:xfrm>
            <a:off x="5011438" y="1597981"/>
            <a:ext cx="0" cy="1831019"/>
          </a:xfrm>
          <a:prstGeom prst="straightConnector1">
            <a:avLst/>
          </a:prstGeom>
          <a:noFill/>
          <a:ln cap="flat" cmpd="sng" w="9525">
            <a:solidFill>
              <a:schemeClr val="accent1"/>
            </a:solidFill>
            <a:prstDash val="solid"/>
            <a:miter lim="800000"/>
            <a:headEnd len="sm" w="sm" type="none"/>
            <a:tailEnd len="sm" w="sm" type="none"/>
          </a:ln>
        </p:spPr>
      </p:cxnSp>
      <p:cxnSp>
        <p:nvCxnSpPr>
          <p:cNvPr id="441" name="Google Shape;441;p13"/>
          <p:cNvCxnSpPr/>
          <p:nvPr/>
        </p:nvCxnSpPr>
        <p:spPr>
          <a:xfrm rot="10800000">
            <a:off x="4528850" y="3429000"/>
            <a:ext cx="482588"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2" name="Google Shape;442;p13"/>
          <p:cNvCxnSpPr/>
          <p:nvPr/>
        </p:nvCxnSpPr>
        <p:spPr>
          <a:xfrm>
            <a:off x="6530459" y="1518081"/>
            <a:ext cx="172182" cy="0"/>
          </a:xfrm>
          <a:prstGeom prst="straightConnector1">
            <a:avLst/>
          </a:prstGeom>
          <a:noFill/>
          <a:ln cap="flat" cmpd="sng" w="9525">
            <a:solidFill>
              <a:schemeClr val="accent1"/>
            </a:solidFill>
            <a:prstDash val="solid"/>
            <a:miter lim="800000"/>
            <a:headEnd len="sm" w="sm" type="none"/>
            <a:tailEnd len="sm" w="sm" type="none"/>
          </a:ln>
        </p:spPr>
      </p:cxnSp>
      <p:cxnSp>
        <p:nvCxnSpPr>
          <p:cNvPr id="443" name="Google Shape;443;p13"/>
          <p:cNvCxnSpPr/>
          <p:nvPr/>
        </p:nvCxnSpPr>
        <p:spPr>
          <a:xfrm>
            <a:off x="6702641" y="1518081"/>
            <a:ext cx="0" cy="1910919"/>
          </a:xfrm>
          <a:prstGeom prst="straightConnector1">
            <a:avLst/>
          </a:prstGeom>
          <a:noFill/>
          <a:ln cap="flat" cmpd="sng" w="9525">
            <a:solidFill>
              <a:schemeClr val="accent1"/>
            </a:solidFill>
            <a:prstDash val="solid"/>
            <a:miter lim="800000"/>
            <a:headEnd len="sm" w="sm" type="none"/>
            <a:tailEnd len="sm" w="sm" type="none"/>
          </a:ln>
        </p:spPr>
      </p:cxnSp>
      <p:cxnSp>
        <p:nvCxnSpPr>
          <p:cNvPr id="444" name="Google Shape;444;p13"/>
          <p:cNvCxnSpPr/>
          <p:nvPr/>
        </p:nvCxnSpPr>
        <p:spPr>
          <a:xfrm>
            <a:off x="6702641" y="3429000"/>
            <a:ext cx="477922"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5" name="Google Shape;445;p13"/>
          <p:cNvCxnSpPr/>
          <p:nvPr/>
        </p:nvCxnSpPr>
        <p:spPr>
          <a:xfrm>
            <a:off x="6438788" y="4847208"/>
            <a:ext cx="183343" cy="0"/>
          </a:xfrm>
          <a:prstGeom prst="straightConnector1">
            <a:avLst/>
          </a:prstGeom>
          <a:noFill/>
          <a:ln cap="flat" cmpd="sng" w="9525">
            <a:solidFill>
              <a:schemeClr val="accent1"/>
            </a:solidFill>
            <a:prstDash val="solid"/>
            <a:miter lim="800000"/>
            <a:headEnd len="sm" w="sm" type="none"/>
            <a:tailEnd len="sm" w="sm" type="none"/>
          </a:ln>
        </p:spPr>
      </p:cxnSp>
      <p:cxnSp>
        <p:nvCxnSpPr>
          <p:cNvPr id="446" name="Google Shape;446;p13"/>
          <p:cNvCxnSpPr/>
          <p:nvPr/>
        </p:nvCxnSpPr>
        <p:spPr>
          <a:xfrm rot="-5400000">
            <a:off x="6261231" y="3928008"/>
            <a:ext cx="1280100" cy="558300"/>
          </a:xfrm>
          <a:prstGeom prst="bentConnector2">
            <a:avLst/>
          </a:prstGeom>
          <a:noFill/>
          <a:ln cap="flat" cmpd="sng" w="9525">
            <a:solidFill>
              <a:schemeClr val="accent1"/>
            </a:solidFill>
            <a:prstDash val="solid"/>
            <a:miter lim="800000"/>
            <a:headEnd len="sm" w="sm" type="none"/>
            <a:tailEnd len="med" w="med" type="triangle"/>
          </a:ln>
        </p:spPr>
      </p:cxnSp>
      <p:cxnSp>
        <p:nvCxnSpPr>
          <p:cNvPr id="447" name="Google Shape;447;p13"/>
          <p:cNvCxnSpPr/>
          <p:nvPr/>
        </p:nvCxnSpPr>
        <p:spPr>
          <a:xfrm rot="10800000">
            <a:off x="5118348" y="4847208"/>
            <a:ext cx="209744" cy="0"/>
          </a:xfrm>
          <a:prstGeom prst="straightConnector1">
            <a:avLst/>
          </a:prstGeom>
          <a:noFill/>
          <a:ln cap="flat" cmpd="sng" w="9525">
            <a:solidFill>
              <a:schemeClr val="accent1"/>
            </a:solidFill>
            <a:prstDash val="solid"/>
            <a:miter lim="800000"/>
            <a:headEnd len="sm" w="sm" type="none"/>
            <a:tailEnd len="sm" w="sm" type="none"/>
          </a:ln>
        </p:spPr>
      </p:cxnSp>
      <p:cxnSp>
        <p:nvCxnSpPr>
          <p:cNvPr id="448" name="Google Shape;448;p13"/>
          <p:cNvCxnSpPr/>
          <p:nvPr/>
        </p:nvCxnSpPr>
        <p:spPr>
          <a:xfrm flipH="1" rot="5400000">
            <a:off x="4193750" y="3922609"/>
            <a:ext cx="1259700" cy="589500"/>
          </a:xfrm>
          <a:prstGeom prst="bentConnector2">
            <a:avLst/>
          </a:prstGeom>
          <a:noFill/>
          <a:ln cap="flat" cmpd="sng" w="9525">
            <a:solidFill>
              <a:schemeClr val="accent1"/>
            </a:solidFill>
            <a:prstDash val="solid"/>
            <a:miter lim="800000"/>
            <a:headEnd len="sm" w="sm" type="none"/>
            <a:tailEnd len="med" w="med" type="triangle"/>
          </a:ln>
        </p:spPr>
      </p:cxnSp>
      <p:cxnSp>
        <p:nvCxnSpPr>
          <p:cNvPr id="449" name="Google Shape;449;p13"/>
          <p:cNvCxnSpPr/>
          <p:nvPr/>
        </p:nvCxnSpPr>
        <p:spPr>
          <a:xfrm flipH="1">
            <a:off x="4353392" y="4847207"/>
            <a:ext cx="974700" cy="856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450" name="Google Shape;450;p13"/>
          <p:cNvCxnSpPr/>
          <p:nvPr/>
        </p:nvCxnSpPr>
        <p:spPr>
          <a:xfrm>
            <a:off x="2268249" y="5575177"/>
            <a:ext cx="974573"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1" name="Google Shape;451;p13"/>
          <p:cNvCxnSpPr/>
          <p:nvPr/>
        </p:nvCxnSpPr>
        <p:spPr>
          <a:xfrm rot="10800000">
            <a:off x="8359817" y="5575177"/>
            <a:ext cx="896148"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2" name="Google Shape;452;p13"/>
          <p:cNvCxnSpPr/>
          <p:nvPr/>
        </p:nvCxnSpPr>
        <p:spPr>
          <a:xfrm>
            <a:off x="6438788" y="4918229"/>
            <a:ext cx="263853" cy="0"/>
          </a:xfrm>
          <a:prstGeom prst="straightConnector1">
            <a:avLst/>
          </a:prstGeom>
          <a:noFill/>
          <a:ln cap="flat" cmpd="sng" w="9525">
            <a:solidFill>
              <a:schemeClr val="accent1"/>
            </a:solidFill>
            <a:prstDash val="solid"/>
            <a:miter lim="800000"/>
            <a:headEnd len="sm" w="sm" type="none"/>
            <a:tailEnd len="sm" w="sm" type="none"/>
          </a:ln>
        </p:spPr>
      </p:cxnSp>
      <p:cxnSp>
        <p:nvCxnSpPr>
          <p:cNvPr id="453" name="Google Shape;453;p13"/>
          <p:cNvCxnSpPr/>
          <p:nvPr/>
        </p:nvCxnSpPr>
        <p:spPr>
          <a:xfrm flipH="1" rot="-5400000">
            <a:off x="6583691" y="5063812"/>
            <a:ext cx="784500" cy="546600"/>
          </a:xfrm>
          <a:prstGeom prst="bentConnector2">
            <a:avLst/>
          </a:prstGeom>
          <a:noFill/>
          <a:ln cap="flat" cmpd="sng" w="9525">
            <a:solidFill>
              <a:schemeClr val="accent1"/>
            </a:solidFill>
            <a:prstDash val="solid"/>
            <a:miter lim="800000"/>
            <a:headEnd len="sm" w="sm" type="none"/>
            <a:tailEnd len="med" w="med" type="triangle"/>
          </a:ln>
        </p:spPr>
      </p:cxnSp>
      <p:sp>
        <p:nvSpPr>
          <p:cNvPr id="454" name="Google Shape;454;p13"/>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5" name="Google Shape;455;p13"/>
          <p:cNvSpPr txBox="1"/>
          <p:nvPr/>
        </p:nvSpPr>
        <p:spPr>
          <a:xfrm>
            <a:off x="2009518" y="229088"/>
            <a:ext cx="46487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ko-KR" sz="3600" u="none" cap="none" strike="noStrike">
                <a:solidFill>
                  <a:schemeClr val="dk1"/>
                </a:solidFill>
                <a:latin typeface="Arial"/>
                <a:ea typeface="Arial"/>
                <a:cs typeface="Arial"/>
                <a:sym typeface="Arial"/>
              </a:rPr>
              <a:t>스키마 수정사항 </a:t>
            </a:r>
            <a:endParaRPr b="1" i="0" sz="3600" u="none" cap="none" strike="noStrike">
              <a:solidFill>
                <a:schemeClr val="dk1"/>
              </a:solidFill>
              <a:latin typeface="Arial"/>
              <a:ea typeface="Arial"/>
              <a:cs typeface="Arial"/>
              <a:sym typeface="Arial"/>
            </a:endParaRPr>
          </a:p>
        </p:txBody>
      </p:sp>
      <p:cxnSp>
        <p:nvCxnSpPr>
          <p:cNvPr id="456" name="Google Shape;456;p13"/>
          <p:cNvCxnSpPr/>
          <p:nvPr/>
        </p:nvCxnSpPr>
        <p:spPr>
          <a:xfrm>
            <a:off x="23064" y="1107896"/>
            <a:ext cx="12192000" cy="0"/>
          </a:xfrm>
          <a:prstGeom prst="straightConnector1">
            <a:avLst/>
          </a:prstGeom>
          <a:noFill/>
          <a:ln cap="flat" cmpd="sng" w="9525">
            <a:solidFill>
              <a:srgbClr val="F2F2F2"/>
            </a:solidFill>
            <a:prstDash val="solid"/>
            <a:miter lim="800000"/>
            <a:headEnd len="sm" w="sm" type="none"/>
            <a:tailEnd len="sm" w="sm" type="none"/>
          </a:ln>
        </p:spPr>
      </p:cxnSp>
      <p:grpSp>
        <p:nvGrpSpPr>
          <p:cNvPr id="457" name="Google Shape;457;p13"/>
          <p:cNvGrpSpPr/>
          <p:nvPr/>
        </p:nvGrpSpPr>
        <p:grpSpPr>
          <a:xfrm>
            <a:off x="190501" y="204687"/>
            <a:ext cx="571498" cy="646331"/>
            <a:chOff x="190501" y="204687"/>
            <a:chExt cx="571498" cy="646331"/>
          </a:xfrm>
        </p:grpSpPr>
        <p:sp>
          <p:nvSpPr>
            <p:cNvPr id="458" name="Google Shape;458;p13"/>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9" name="Google Shape;459;p13"/>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60" name="Google Shape;460;p13"/>
          <p:cNvGrpSpPr/>
          <p:nvPr/>
        </p:nvGrpSpPr>
        <p:grpSpPr>
          <a:xfrm>
            <a:off x="804281" y="204686"/>
            <a:ext cx="571498" cy="646331"/>
            <a:chOff x="190501" y="204687"/>
            <a:chExt cx="571498" cy="646331"/>
          </a:xfrm>
        </p:grpSpPr>
        <p:sp>
          <p:nvSpPr>
            <p:cNvPr id="461" name="Google Shape;461;p13"/>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2" name="Google Shape;462;p13"/>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aphicFrame>
        <p:nvGraphicFramePr>
          <p:cNvPr id="463" name="Google Shape;463;p13"/>
          <p:cNvGraphicFramePr/>
          <p:nvPr/>
        </p:nvGraphicFramePr>
        <p:xfrm>
          <a:off x="5214522" y="1153412"/>
          <a:ext cx="3000000" cy="3000000"/>
        </p:xfrm>
        <a:graphic>
          <a:graphicData uri="http://schemas.openxmlformats.org/drawingml/2006/table">
            <a:tbl>
              <a:tblPr bandRow="1" firstRow="1">
                <a:noFill/>
                <a:tableStyleId>{DAC62CDC-7B65-4CD7-8505-1729A1D1C4AE}</a:tableStyleId>
              </a:tblPr>
              <a:tblGrid>
                <a:gridCol w="1316350"/>
              </a:tblGrid>
              <a:tr h="31082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회원</a:t>
                      </a:r>
                      <a:endParaRPr sz="1400" u="none" cap="none" strike="noStrike"/>
                    </a:p>
                  </a:txBody>
                  <a:tcPr marT="45725" marB="45725" marR="91450" marL="91450"/>
                </a:tc>
              </a:tr>
              <a:tr h="1554125">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rgbClr val="00B0F0"/>
                        </a:buClr>
                        <a:buSzPts val="1200"/>
                        <a:buFont typeface="Arial"/>
                        <a:buChar char="•"/>
                      </a:pPr>
                      <a:r>
                        <a:rPr lang="ko-KR" sz="1200" u="none" cap="none" strike="noStrike">
                          <a:solidFill>
                            <a:srgbClr val="00B0F0"/>
                          </a:solidFill>
                        </a:rPr>
                        <a:t>PW</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생년월일</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국적</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성별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가입일</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요금상품ID</a:t>
                      </a:r>
                      <a:endParaRPr sz="1400" u="none" cap="none" strike="noStrike"/>
                    </a:p>
                  </a:txBody>
                  <a:tcPr marT="45725" marB="45725" marR="91450" marL="91450"/>
                </a:tc>
              </a:tr>
            </a:tbl>
          </a:graphicData>
        </a:graphic>
      </p:graphicFrame>
      <p:graphicFrame>
        <p:nvGraphicFramePr>
          <p:cNvPr id="464" name="Google Shape;464;p13"/>
          <p:cNvGraphicFramePr/>
          <p:nvPr/>
        </p:nvGraphicFramePr>
        <p:xfrm>
          <a:off x="1451064" y="1242577"/>
          <a:ext cx="3000000" cy="3000000"/>
        </p:xfrm>
        <a:graphic>
          <a:graphicData uri="http://schemas.openxmlformats.org/drawingml/2006/table">
            <a:tbl>
              <a:tblPr bandRow="1" firstRow="1">
                <a:noFill/>
                <a:tableStyleId>{DAC62CDC-7B65-4CD7-8505-1729A1D1C4AE}</a:tableStyleId>
              </a:tblPr>
              <a:tblGrid>
                <a:gridCol w="131635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구매정보</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요금상품ID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구매일</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결제수단</a:t>
                      </a:r>
                      <a:endParaRPr sz="1400" u="none" cap="none" strike="noStrike"/>
                    </a:p>
                  </a:txBody>
                  <a:tcPr marT="45725" marB="45725" marR="91450" marL="91450"/>
                </a:tc>
              </a:tr>
            </a:tbl>
          </a:graphicData>
        </a:graphic>
      </p:graphicFrame>
      <p:cxnSp>
        <p:nvCxnSpPr>
          <p:cNvPr id="465" name="Google Shape;465;p13"/>
          <p:cNvCxnSpPr/>
          <p:nvPr/>
        </p:nvCxnSpPr>
        <p:spPr>
          <a:xfrm flipH="1">
            <a:off x="2784821" y="1526551"/>
            <a:ext cx="2438400" cy="133500"/>
          </a:xfrm>
          <a:prstGeom prst="bentConnector3">
            <a:avLst>
              <a:gd fmla="val 50001" name="adj1"/>
            </a:avLst>
          </a:prstGeom>
          <a:noFill/>
          <a:ln cap="flat" cmpd="sng" w="9525">
            <a:solidFill>
              <a:schemeClr val="accent1"/>
            </a:solidFill>
            <a:prstDash val="solid"/>
            <a:miter lim="800000"/>
            <a:headEnd len="sm" w="sm" type="none"/>
            <a:tailEnd len="med" w="med" type="triangle"/>
          </a:ln>
        </p:spPr>
      </p:cxnSp>
      <p:graphicFrame>
        <p:nvGraphicFramePr>
          <p:cNvPr id="466" name="Google Shape;466;p13"/>
          <p:cNvGraphicFramePr/>
          <p:nvPr/>
        </p:nvGraphicFramePr>
        <p:xfrm>
          <a:off x="1447061" y="2609681"/>
          <a:ext cx="3000000" cy="3000000"/>
        </p:xfrm>
        <a:graphic>
          <a:graphicData uri="http://schemas.openxmlformats.org/drawingml/2006/table">
            <a:tbl>
              <a:tblPr bandRow="1" firstRow="1">
                <a:noFill/>
                <a:tableStyleId>{DAC62CDC-7B65-4CD7-8505-1729A1D1C4AE}</a:tableStyleId>
              </a:tblPr>
              <a:tblGrid>
                <a:gridCol w="131635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요금상품</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상품ID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화질</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가격</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등록가능 </a:t>
                      </a:r>
                      <a:endParaRPr sz="1200" u="none" cap="none" strike="noStrike"/>
                    </a:p>
                    <a:p>
                      <a:pPr indent="0" lvl="0" marL="0" marR="0" rtl="0" algn="l">
                        <a:lnSpc>
                          <a:spcPct val="100000"/>
                        </a:lnSpc>
                        <a:spcBef>
                          <a:spcPts val="0"/>
                        </a:spcBef>
                        <a:spcAft>
                          <a:spcPts val="0"/>
                        </a:spcAft>
                        <a:buClr>
                          <a:schemeClr val="dk1"/>
                        </a:buClr>
                        <a:buSzPts val="1200"/>
                        <a:buFont typeface="Arial"/>
                        <a:buNone/>
                      </a:pPr>
                      <a:r>
                        <a:rPr lang="ko-KR" sz="1200" u="none" cap="none" strike="noStrike"/>
                        <a:t>        기기 수</a:t>
                      </a:r>
                      <a:endParaRPr sz="1200" u="none" cap="none" strike="noStrike"/>
                    </a:p>
                  </a:txBody>
                  <a:tcPr marT="45725" marB="45725" marR="91450" marL="91450"/>
                </a:tc>
              </a:tr>
            </a:tbl>
          </a:graphicData>
        </a:graphic>
      </p:graphicFrame>
      <p:cxnSp>
        <p:nvCxnSpPr>
          <p:cNvPr id="467" name="Google Shape;467;p13"/>
          <p:cNvCxnSpPr/>
          <p:nvPr/>
        </p:nvCxnSpPr>
        <p:spPr>
          <a:xfrm flipH="1">
            <a:off x="2782415" y="2677920"/>
            <a:ext cx="2385900" cy="3261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468" name="Google Shape;468;p13"/>
          <p:cNvCxnSpPr/>
          <p:nvPr/>
        </p:nvCxnSpPr>
        <p:spPr>
          <a:xfrm rot="10800000">
            <a:off x="7261936" y="3968319"/>
            <a:ext cx="995966" cy="0"/>
          </a:xfrm>
          <a:prstGeom prst="straightConnector1">
            <a:avLst/>
          </a:prstGeom>
          <a:noFill/>
          <a:ln cap="flat" cmpd="sng" w="9525">
            <a:solidFill>
              <a:srgbClr val="FF0000"/>
            </a:solidFill>
            <a:prstDash val="solid"/>
            <a:miter lim="800000"/>
            <a:headEnd len="sm" w="sm" type="none"/>
            <a:tailEnd len="sm" w="sm" type="none"/>
          </a:ln>
        </p:spPr>
      </p:cxnSp>
      <p:graphicFrame>
        <p:nvGraphicFramePr>
          <p:cNvPr id="469" name="Google Shape;469;p13"/>
          <p:cNvGraphicFramePr/>
          <p:nvPr/>
        </p:nvGraphicFramePr>
        <p:xfrm>
          <a:off x="8839341" y="2511031"/>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리뷰</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유저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리뷰내용</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점수</a:t>
                      </a:r>
                      <a:endParaRPr sz="1400" u="none" cap="none" strike="noStrike"/>
                    </a:p>
                  </a:txBody>
                  <a:tcPr marT="45725" marB="45725" marR="91450" marL="91450"/>
                </a:tc>
              </a:tr>
            </a:tbl>
          </a:graphicData>
        </a:graphic>
      </p:graphicFrame>
      <p:cxnSp>
        <p:nvCxnSpPr>
          <p:cNvPr id="470" name="Google Shape;470;p13"/>
          <p:cNvCxnSpPr/>
          <p:nvPr/>
        </p:nvCxnSpPr>
        <p:spPr>
          <a:xfrm>
            <a:off x="6513128" y="1569746"/>
            <a:ext cx="2277300" cy="1290600"/>
          </a:xfrm>
          <a:prstGeom prst="bentConnector3">
            <a:avLst>
              <a:gd fmla="val 50003" name="adj1"/>
            </a:avLst>
          </a:prstGeom>
          <a:noFill/>
          <a:ln cap="flat" cmpd="sng" w="9525">
            <a:solidFill>
              <a:schemeClr val="accent1"/>
            </a:solidFill>
            <a:prstDash val="solid"/>
            <a:miter lim="800000"/>
            <a:headEnd len="sm" w="sm" type="none"/>
            <a:tailEnd len="med" w="med" type="triangle"/>
          </a:ln>
        </p:spPr>
      </p:cxnSp>
      <p:cxnSp>
        <p:nvCxnSpPr>
          <p:cNvPr id="471" name="Google Shape;471;p13"/>
          <p:cNvCxnSpPr/>
          <p:nvPr/>
        </p:nvCxnSpPr>
        <p:spPr>
          <a:xfrm flipH="1" rot="10800000">
            <a:off x="6438786" y="2937340"/>
            <a:ext cx="2351700" cy="1849800"/>
          </a:xfrm>
          <a:prstGeom prst="bentConnector3">
            <a:avLst>
              <a:gd fmla="val 90394" name="adj1"/>
            </a:avLst>
          </a:prstGeom>
          <a:noFill/>
          <a:ln cap="flat" cmpd="sng" w="9525">
            <a:solidFill>
              <a:schemeClr val="accent1"/>
            </a:solidFill>
            <a:prstDash val="solid"/>
            <a:miter lim="800000"/>
            <a:headEnd len="sm" w="sm" type="none"/>
            <a:tailEnd len="med" w="med" type="triangle"/>
          </a:ln>
        </p:spPr>
      </p:cxnSp>
      <p:sp>
        <p:nvSpPr>
          <p:cNvPr id="472" name="Google Shape;472;p13"/>
          <p:cNvSpPr/>
          <p:nvPr/>
        </p:nvSpPr>
        <p:spPr>
          <a:xfrm>
            <a:off x="8772805" y="2466641"/>
            <a:ext cx="1242020" cy="1181838"/>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Google Shape;477;p14"/>
          <p:cNvPicPr preferRelativeResize="0"/>
          <p:nvPr/>
        </p:nvPicPr>
        <p:blipFill rotWithShape="1">
          <a:blip r:embed="rId3">
            <a:alphaModFix/>
          </a:blip>
          <a:srcRect b="0" l="0" r="0" t="0"/>
          <a:stretch/>
        </p:blipFill>
        <p:spPr>
          <a:xfrm>
            <a:off x="7627148" y="0"/>
            <a:ext cx="4564852" cy="6858000"/>
          </a:xfrm>
          <a:prstGeom prst="rect">
            <a:avLst/>
          </a:prstGeom>
          <a:noFill/>
          <a:ln>
            <a:noFill/>
          </a:ln>
        </p:spPr>
      </p:pic>
      <p:sp>
        <p:nvSpPr>
          <p:cNvPr id="478" name="Google Shape;478;p14"/>
          <p:cNvSpPr txBox="1"/>
          <p:nvPr/>
        </p:nvSpPr>
        <p:spPr>
          <a:xfrm>
            <a:off x="755650" y="769202"/>
            <a:ext cx="223651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dk1"/>
                </a:solidFill>
                <a:latin typeface="Arial"/>
                <a:ea typeface="Arial"/>
                <a:cs typeface="Arial"/>
                <a:sym typeface="Arial"/>
              </a:rPr>
              <a:t>수정사항</a:t>
            </a:r>
            <a:endParaRPr b="0" i="0" sz="4000" u="none" cap="none" strike="noStrike">
              <a:solidFill>
                <a:schemeClr val="dk1"/>
              </a:solidFill>
              <a:latin typeface="Arial"/>
              <a:ea typeface="Arial"/>
              <a:cs typeface="Arial"/>
              <a:sym typeface="Arial"/>
            </a:endParaRPr>
          </a:p>
        </p:txBody>
      </p:sp>
      <p:cxnSp>
        <p:nvCxnSpPr>
          <p:cNvPr id="479" name="Google Shape;479;p14"/>
          <p:cNvCxnSpPr/>
          <p:nvPr/>
        </p:nvCxnSpPr>
        <p:spPr>
          <a:xfrm>
            <a:off x="755650" y="1537552"/>
            <a:ext cx="6871498" cy="0"/>
          </a:xfrm>
          <a:prstGeom prst="straightConnector1">
            <a:avLst/>
          </a:prstGeom>
          <a:noFill/>
          <a:ln cap="flat" cmpd="sng" w="9525">
            <a:solidFill>
              <a:srgbClr val="7F7F7F"/>
            </a:solidFill>
            <a:prstDash val="solid"/>
            <a:miter lim="800000"/>
            <a:headEnd len="sm" w="sm" type="none"/>
            <a:tailEnd len="sm" w="sm" type="none"/>
          </a:ln>
        </p:spPr>
      </p:cxnSp>
      <p:sp>
        <p:nvSpPr>
          <p:cNvPr id="480" name="Google Shape;480;p14"/>
          <p:cNvSpPr txBox="1"/>
          <p:nvPr/>
        </p:nvSpPr>
        <p:spPr>
          <a:xfrm>
            <a:off x="662988" y="1937672"/>
            <a:ext cx="6928648" cy="225087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595959"/>
              </a:buClr>
              <a:buSzPts val="1600"/>
              <a:buFont typeface="Arial"/>
              <a:buAutoNum type="arabicPeriod"/>
            </a:pPr>
            <a:r>
              <a:rPr b="1" i="0" lang="ko-KR" sz="1600" u="none" cap="none" strike="noStrike">
                <a:solidFill>
                  <a:srgbClr val="595959"/>
                </a:solidFill>
                <a:latin typeface="Arial"/>
                <a:ea typeface="Arial"/>
                <a:cs typeface="Arial"/>
                <a:sym typeface="Arial"/>
              </a:rPr>
              <a:t>회원 테이블에 기존에 누락 되어있던 ‘PW(비밀번호)’ 추가</a:t>
            </a:r>
            <a:endParaRPr b="1" i="0" sz="1600" u="none" cap="none" strike="noStrike">
              <a:solidFill>
                <a:srgbClr val="595959"/>
              </a:solidFill>
              <a:latin typeface="Arial"/>
              <a:ea typeface="Arial"/>
              <a:cs typeface="Arial"/>
              <a:sym typeface="Arial"/>
            </a:endParaRPr>
          </a:p>
          <a:p>
            <a:pPr indent="-241300" lvl="0" marL="342900" marR="0" rtl="0" algn="just">
              <a:lnSpc>
                <a:spcPct val="150000"/>
              </a:lnSpc>
              <a:spcBef>
                <a:spcPts val="0"/>
              </a:spcBef>
              <a:spcAft>
                <a:spcPts val="0"/>
              </a:spcAft>
              <a:buClr>
                <a:schemeClr val="dk1"/>
              </a:buClr>
              <a:buSzPts val="1600"/>
              <a:buFont typeface="Calibri"/>
              <a:buNone/>
            </a:pPr>
            <a:r>
              <a:t/>
            </a:r>
            <a:endParaRPr b="1" i="0" sz="1600" u="none" cap="none" strike="noStrike">
              <a:solidFill>
                <a:srgbClr val="595959"/>
              </a:solidFill>
              <a:latin typeface="Arial"/>
              <a:ea typeface="Arial"/>
              <a:cs typeface="Arial"/>
              <a:sym typeface="Arial"/>
            </a:endParaRPr>
          </a:p>
          <a:p>
            <a:pPr indent="-342900" lvl="0" marL="342900" marR="0" rtl="0" algn="just">
              <a:lnSpc>
                <a:spcPct val="150000"/>
              </a:lnSpc>
              <a:spcBef>
                <a:spcPts val="0"/>
              </a:spcBef>
              <a:spcAft>
                <a:spcPts val="0"/>
              </a:spcAft>
              <a:buClr>
                <a:srgbClr val="595959"/>
              </a:buClr>
              <a:buSzPts val="1600"/>
              <a:buFont typeface="Arial"/>
              <a:buAutoNum type="arabicPeriod"/>
            </a:pPr>
            <a:r>
              <a:rPr b="1" i="0" lang="ko-KR" sz="1600" u="none" cap="none" strike="noStrike">
                <a:solidFill>
                  <a:srgbClr val="595959"/>
                </a:solidFill>
                <a:latin typeface="Arial"/>
                <a:ea typeface="Arial"/>
                <a:cs typeface="Arial"/>
                <a:sym typeface="Arial"/>
              </a:rPr>
              <a:t>시청 테이블에 ‘점수’삭제 후 </a:t>
            </a:r>
            <a:endParaRPr b="1" i="0" sz="1600" u="none" cap="none" strike="noStrike">
              <a:solidFill>
                <a:srgbClr val="595959"/>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1" i="0" lang="ko-KR" sz="1600" u="none" cap="none" strike="noStrike">
                <a:solidFill>
                  <a:srgbClr val="595959"/>
                </a:solidFill>
                <a:latin typeface="Arial"/>
                <a:ea typeface="Arial"/>
                <a:cs typeface="Arial"/>
                <a:sym typeface="Arial"/>
              </a:rPr>
              <a:t>     리뷰 테이블(유저 ID, 영화 고유번호, 리뷰, 점수 ) 생성</a:t>
            </a:r>
            <a:endParaRPr b="1" i="0" sz="1600" u="none" cap="none" strike="noStrike">
              <a:solidFill>
                <a:srgbClr val="595959"/>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1" i="0" sz="1600" u="none" cap="none" strike="noStrike">
              <a:solidFill>
                <a:srgbClr val="595959"/>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1" i="0" lang="ko-KR" sz="1600" u="none" cap="none" strike="noStrike">
                <a:solidFill>
                  <a:srgbClr val="595959"/>
                </a:solidFill>
                <a:latin typeface="Arial"/>
                <a:ea typeface="Arial"/>
                <a:cs typeface="Arial"/>
                <a:sym typeface="Arial"/>
              </a:rPr>
              <a:t>3.  영화 테이블에  기존에 없던 ‘줄거리’와 ‘포스터’ 추가</a:t>
            </a:r>
            <a:endParaRPr b="1" i="0" sz="1600" u="none" cap="none" strike="noStrike">
              <a:solidFill>
                <a:srgbClr val="595959"/>
              </a:solidFill>
              <a:latin typeface="Arial"/>
              <a:ea typeface="Arial"/>
              <a:cs typeface="Arial"/>
              <a:sym typeface="Arial"/>
            </a:endParaRPr>
          </a:p>
        </p:txBody>
      </p:sp>
      <p:sp>
        <p:nvSpPr>
          <p:cNvPr id="481" name="Google Shape;481;p14"/>
          <p:cNvSpPr txBox="1"/>
          <p:nvPr/>
        </p:nvSpPr>
        <p:spPr>
          <a:xfrm>
            <a:off x="353985" y="563254"/>
            <a:ext cx="762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ko-KR" sz="4800" u="none" cap="none" strike="noStrike">
                <a:solidFill>
                  <a:srgbClr val="BFBFBF"/>
                </a:solidFill>
                <a:latin typeface="Century Gothic"/>
                <a:ea typeface="Century Gothic"/>
                <a:cs typeface="Century Gothic"/>
                <a:sym typeface="Century Gothic"/>
              </a:rPr>
              <a:t>“</a:t>
            </a:r>
            <a:endParaRPr b="0" i="0" sz="4800" u="none" cap="none" strike="noStrike">
              <a:solidFill>
                <a:srgbClr val="BFBFB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graphicFrame>
        <p:nvGraphicFramePr>
          <p:cNvPr id="486" name="Google Shape;486;p15"/>
          <p:cNvGraphicFramePr/>
          <p:nvPr/>
        </p:nvGraphicFramePr>
        <p:xfrm>
          <a:off x="3242822" y="5175701"/>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출연</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배우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txBody>
                  <a:tcPr marT="45725" marB="45725" marR="91450" marL="91450"/>
                </a:tc>
              </a:tr>
            </a:tbl>
          </a:graphicData>
        </a:graphic>
      </p:graphicFrame>
      <p:graphicFrame>
        <p:nvGraphicFramePr>
          <p:cNvPr id="487" name="Google Shape;487;p15"/>
          <p:cNvGraphicFramePr/>
          <p:nvPr/>
        </p:nvGraphicFramePr>
        <p:xfrm>
          <a:off x="7180563" y="3018353"/>
          <a:ext cx="3000000" cy="3000000"/>
        </p:xfrm>
        <a:graphic>
          <a:graphicData uri="http://schemas.openxmlformats.org/drawingml/2006/table">
            <a:tbl>
              <a:tblPr bandRow="1" firstRow="1">
                <a:noFill/>
                <a:tableStyleId>{DAC62CDC-7B65-4CD7-8505-1729A1D1C4AE}</a:tableStyleId>
              </a:tblPr>
              <a:tblGrid>
                <a:gridCol w="1110700"/>
              </a:tblGrid>
              <a:tr h="237550">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시청</a:t>
                      </a:r>
                      <a:endParaRPr sz="1400" u="none" cap="none" strike="noStrike"/>
                    </a:p>
                  </a:txBody>
                  <a:tcPr marT="45725" marB="45725" marR="91450" marL="91450"/>
                </a:tc>
              </a:tr>
              <a:tr h="67690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시청시간</a:t>
                      </a:r>
                      <a:endParaRPr sz="1200" u="none" cap="none" strike="noStrike"/>
                    </a:p>
                  </a:txBody>
                  <a:tcPr marT="45725" marB="45725" marR="91450" marL="91450"/>
                </a:tc>
              </a:tr>
            </a:tbl>
          </a:graphicData>
        </a:graphic>
      </p:graphicFrame>
      <p:graphicFrame>
        <p:nvGraphicFramePr>
          <p:cNvPr id="488" name="Google Shape;488;p15"/>
          <p:cNvGraphicFramePr/>
          <p:nvPr/>
        </p:nvGraphicFramePr>
        <p:xfrm>
          <a:off x="3418154" y="3059671"/>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찜 목록</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txBody>
                  <a:tcPr marT="45725" marB="45725" marR="91450" marL="91450"/>
                </a:tc>
              </a:tr>
            </a:tbl>
          </a:graphicData>
        </a:graphic>
      </p:graphicFrame>
      <p:graphicFrame>
        <p:nvGraphicFramePr>
          <p:cNvPr id="489" name="Google Shape;489;p15"/>
          <p:cNvGraphicFramePr/>
          <p:nvPr/>
        </p:nvGraphicFramePr>
        <p:xfrm>
          <a:off x="8807891" y="1372132"/>
          <a:ext cx="3000000" cy="3000000"/>
        </p:xfrm>
        <a:graphic>
          <a:graphicData uri="http://schemas.openxmlformats.org/drawingml/2006/table">
            <a:tbl>
              <a:tblPr bandRow="1" firstRow="1">
                <a:noFill/>
                <a:tableStyleId>{DAC62CDC-7B65-4CD7-8505-1729A1D1C4AE}</a:tableStyleId>
              </a:tblPr>
              <a:tblGrid>
                <a:gridCol w="131635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장치</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장치번호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회원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장치등록일</a:t>
                      </a:r>
                      <a:endParaRPr sz="1200" u="none" cap="none" strike="noStrike"/>
                    </a:p>
                  </a:txBody>
                  <a:tcPr marT="45725" marB="45725" marR="91450" marL="91450"/>
                </a:tc>
              </a:tr>
            </a:tbl>
          </a:graphicData>
        </a:graphic>
      </p:graphicFrame>
      <p:graphicFrame>
        <p:nvGraphicFramePr>
          <p:cNvPr id="490" name="Google Shape;490;p15"/>
          <p:cNvGraphicFramePr/>
          <p:nvPr/>
        </p:nvGraphicFramePr>
        <p:xfrm>
          <a:off x="5328092" y="4449959"/>
          <a:ext cx="3000000" cy="3000000"/>
        </p:xfrm>
        <a:graphic>
          <a:graphicData uri="http://schemas.openxmlformats.org/drawingml/2006/table">
            <a:tbl>
              <a:tblPr bandRow="1" firstRow="1">
                <a:noFill/>
                <a:tableStyleId>{DAC62CDC-7B65-4CD7-8505-1729A1D1C4AE}</a:tableStyleId>
              </a:tblPr>
              <a:tblGrid>
                <a:gridCol w="1110700"/>
              </a:tblGrid>
              <a:tr h="226300">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영화</a:t>
                      </a:r>
                      <a:endParaRPr sz="1400" u="none" cap="none" strike="noStrike"/>
                    </a:p>
                  </a:txBody>
                  <a:tcPr marT="45725" marB="45725" marR="91450" marL="91450"/>
                </a:tc>
              </a:tr>
              <a:tr h="14332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장르</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관람등급</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개봉년도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런타임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solidFill>
                            <a:schemeClr val="dk1"/>
                          </a:solidFill>
                        </a:rPr>
                        <a:t>줄거리</a:t>
                      </a:r>
                      <a:endParaRPr sz="1200" u="none" cap="none" strike="noStrike">
                        <a:solidFill>
                          <a:schemeClr val="dk1"/>
                        </a:solidFill>
                      </a:endParaRPr>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solidFill>
                            <a:schemeClr val="dk1"/>
                          </a:solidFill>
                        </a:rPr>
                        <a:t>포스터</a:t>
                      </a:r>
                      <a:endParaRPr sz="1200" u="none" cap="none" strike="noStrike">
                        <a:solidFill>
                          <a:schemeClr val="dk1"/>
                        </a:solidFill>
                      </a:endParaRPr>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평점</a:t>
                      </a:r>
                      <a:endParaRPr sz="1200" u="none" cap="none" strike="noStrike"/>
                    </a:p>
                  </a:txBody>
                  <a:tcPr marT="45725" marB="45725" marR="91450" marL="91450"/>
                </a:tc>
              </a:tr>
            </a:tbl>
          </a:graphicData>
        </a:graphic>
      </p:graphicFrame>
      <p:graphicFrame>
        <p:nvGraphicFramePr>
          <p:cNvPr id="491" name="Google Shape;491;p15"/>
          <p:cNvGraphicFramePr/>
          <p:nvPr/>
        </p:nvGraphicFramePr>
        <p:xfrm>
          <a:off x="1157553" y="5180805"/>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배우</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배우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소속사</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생년월일</a:t>
                      </a:r>
                      <a:endParaRPr sz="1400" u="none" cap="none" strike="noStrike"/>
                    </a:p>
                  </a:txBody>
                  <a:tcPr marT="45725" marB="45725" marR="91450" marL="91450"/>
                </a:tc>
              </a:tr>
            </a:tbl>
          </a:graphicData>
        </a:graphic>
      </p:graphicFrame>
      <p:graphicFrame>
        <p:nvGraphicFramePr>
          <p:cNvPr id="492" name="Google Shape;492;p15"/>
          <p:cNvGraphicFramePr/>
          <p:nvPr/>
        </p:nvGraphicFramePr>
        <p:xfrm>
          <a:off x="9255965" y="5166843"/>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감독</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감독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생년월일</a:t>
                      </a:r>
                      <a:endParaRPr sz="1400" u="none" cap="none" strike="noStrike"/>
                    </a:p>
                  </a:txBody>
                  <a:tcPr marT="45725" marB="45725" marR="91450" marL="91450"/>
                </a:tc>
              </a:tr>
            </a:tbl>
          </a:graphicData>
        </a:graphic>
      </p:graphicFrame>
      <p:graphicFrame>
        <p:nvGraphicFramePr>
          <p:cNvPr id="493" name="Google Shape;493;p15"/>
          <p:cNvGraphicFramePr/>
          <p:nvPr/>
        </p:nvGraphicFramePr>
        <p:xfrm>
          <a:off x="7249121" y="5201464"/>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연출</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감독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txBody>
                  <a:tcPr marT="45725" marB="45725" marR="91450" marL="91450"/>
                </a:tc>
              </a:tr>
            </a:tbl>
          </a:graphicData>
        </a:graphic>
      </p:graphicFrame>
      <p:cxnSp>
        <p:nvCxnSpPr>
          <p:cNvPr id="494" name="Google Shape;494;p15"/>
          <p:cNvCxnSpPr/>
          <p:nvPr/>
        </p:nvCxnSpPr>
        <p:spPr>
          <a:xfrm>
            <a:off x="6530459" y="1459608"/>
            <a:ext cx="2260200" cy="5112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495" name="Google Shape;495;p15"/>
          <p:cNvCxnSpPr/>
          <p:nvPr/>
        </p:nvCxnSpPr>
        <p:spPr>
          <a:xfrm rot="10800000">
            <a:off x="5009399" y="1606858"/>
            <a:ext cx="213821" cy="0"/>
          </a:xfrm>
          <a:prstGeom prst="straightConnector1">
            <a:avLst/>
          </a:prstGeom>
          <a:noFill/>
          <a:ln cap="flat" cmpd="sng" w="9525">
            <a:solidFill>
              <a:schemeClr val="accent1"/>
            </a:solidFill>
            <a:prstDash val="solid"/>
            <a:miter lim="800000"/>
            <a:headEnd len="sm" w="sm" type="none"/>
            <a:tailEnd len="sm" w="sm" type="none"/>
          </a:ln>
        </p:spPr>
      </p:cxnSp>
      <p:cxnSp>
        <p:nvCxnSpPr>
          <p:cNvPr id="496" name="Google Shape;496;p15"/>
          <p:cNvCxnSpPr/>
          <p:nvPr/>
        </p:nvCxnSpPr>
        <p:spPr>
          <a:xfrm>
            <a:off x="5011438" y="1597981"/>
            <a:ext cx="0" cy="1831019"/>
          </a:xfrm>
          <a:prstGeom prst="straightConnector1">
            <a:avLst/>
          </a:prstGeom>
          <a:noFill/>
          <a:ln cap="flat" cmpd="sng" w="9525">
            <a:solidFill>
              <a:schemeClr val="accent1"/>
            </a:solidFill>
            <a:prstDash val="solid"/>
            <a:miter lim="800000"/>
            <a:headEnd len="sm" w="sm" type="none"/>
            <a:tailEnd len="sm" w="sm" type="none"/>
          </a:ln>
        </p:spPr>
      </p:cxnSp>
      <p:cxnSp>
        <p:nvCxnSpPr>
          <p:cNvPr id="497" name="Google Shape;497;p15"/>
          <p:cNvCxnSpPr/>
          <p:nvPr/>
        </p:nvCxnSpPr>
        <p:spPr>
          <a:xfrm rot="10800000">
            <a:off x="4528850" y="3429000"/>
            <a:ext cx="482588"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98" name="Google Shape;498;p15"/>
          <p:cNvCxnSpPr/>
          <p:nvPr/>
        </p:nvCxnSpPr>
        <p:spPr>
          <a:xfrm>
            <a:off x="6530459" y="1518081"/>
            <a:ext cx="172182" cy="0"/>
          </a:xfrm>
          <a:prstGeom prst="straightConnector1">
            <a:avLst/>
          </a:prstGeom>
          <a:noFill/>
          <a:ln cap="flat" cmpd="sng" w="9525">
            <a:solidFill>
              <a:schemeClr val="accent1"/>
            </a:solidFill>
            <a:prstDash val="solid"/>
            <a:miter lim="800000"/>
            <a:headEnd len="sm" w="sm" type="none"/>
            <a:tailEnd len="sm" w="sm" type="none"/>
          </a:ln>
        </p:spPr>
      </p:cxnSp>
      <p:cxnSp>
        <p:nvCxnSpPr>
          <p:cNvPr id="499" name="Google Shape;499;p15"/>
          <p:cNvCxnSpPr/>
          <p:nvPr/>
        </p:nvCxnSpPr>
        <p:spPr>
          <a:xfrm>
            <a:off x="6702641" y="1518081"/>
            <a:ext cx="0" cy="1910919"/>
          </a:xfrm>
          <a:prstGeom prst="straightConnector1">
            <a:avLst/>
          </a:prstGeom>
          <a:noFill/>
          <a:ln cap="flat" cmpd="sng" w="9525">
            <a:solidFill>
              <a:schemeClr val="accent1"/>
            </a:solidFill>
            <a:prstDash val="solid"/>
            <a:miter lim="800000"/>
            <a:headEnd len="sm" w="sm" type="none"/>
            <a:tailEnd len="sm" w="sm" type="none"/>
          </a:ln>
        </p:spPr>
      </p:cxnSp>
      <p:cxnSp>
        <p:nvCxnSpPr>
          <p:cNvPr id="500" name="Google Shape;500;p15"/>
          <p:cNvCxnSpPr/>
          <p:nvPr/>
        </p:nvCxnSpPr>
        <p:spPr>
          <a:xfrm>
            <a:off x="6702641" y="3429000"/>
            <a:ext cx="477922"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501" name="Google Shape;501;p15"/>
          <p:cNvCxnSpPr/>
          <p:nvPr/>
        </p:nvCxnSpPr>
        <p:spPr>
          <a:xfrm>
            <a:off x="6438788" y="4847208"/>
            <a:ext cx="183343" cy="0"/>
          </a:xfrm>
          <a:prstGeom prst="straightConnector1">
            <a:avLst/>
          </a:prstGeom>
          <a:noFill/>
          <a:ln cap="flat" cmpd="sng" w="9525">
            <a:solidFill>
              <a:schemeClr val="accent1"/>
            </a:solidFill>
            <a:prstDash val="solid"/>
            <a:miter lim="800000"/>
            <a:headEnd len="sm" w="sm" type="none"/>
            <a:tailEnd len="sm" w="sm" type="none"/>
          </a:ln>
        </p:spPr>
      </p:cxnSp>
      <p:cxnSp>
        <p:nvCxnSpPr>
          <p:cNvPr id="502" name="Google Shape;502;p15"/>
          <p:cNvCxnSpPr/>
          <p:nvPr/>
        </p:nvCxnSpPr>
        <p:spPr>
          <a:xfrm rot="-5400000">
            <a:off x="6224631" y="3891411"/>
            <a:ext cx="1353300" cy="558300"/>
          </a:xfrm>
          <a:prstGeom prst="bentConnector2">
            <a:avLst/>
          </a:prstGeom>
          <a:noFill/>
          <a:ln cap="flat" cmpd="sng" w="9525">
            <a:solidFill>
              <a:schemeClr val="accent1"/>
            </a:solidFill>
            <a:prstDash val="solid"/>
            <a:miter lim="800000"/>
            <a:headEnd len="sm" w="sm" type="none"/>
            <a:tailEnd len="med" w="med" type="triangle"/>
          </a:ln>
        </p:spPr>
      </p:cxnSp>
      <p:cxnSp>
        <p:nvCxnSpPr>
          <p:cNvPr id="503" name="Google Shape;503;p15"/>
          <p:cNvCxnSpPr/>
          <p:nvPr/>
        </p:nvCxnSpPr>
        <p:spPr>
          <a:xfrm rot="10800000">
            <a:off x="5118348" y="4847208"/>
            <a:ext cx="209744" cy="0"/>
          </a:xfrm>
          <a:prstGeom prst="straightConnector1">
            <a:avLst/>
          </a:prstGeom>
          <a:noFill/>
          <a:ln cap="flat" cmpd="sng" w="9525">
            <a:solidFill>
              <a:schemeClr val="accent1"/>
            </a:solidFill>
            <a:prstDash val="solid"/>
            <a:miter lim="800000"/>
            <a:headEnd len="sm" w="sm" type="none"/>
            <a:tailEnd len="sm" w="sm" type="none"/>
          </a:ln>
        </p:spPr>
      </p:cxnSp>
      <p:cxnSp>
        <p:nvCxnSpPr>
          <p:cNvPr id="504" name="Google Shape;504;p15"/>
          <p:cNvCxnSpPr/>
          <p:nvPr/>
        </p:nvCxnSpPr>
        <p:spPr>
          <a:xfrm flipH="1" rot="5400000">
            <a:off x="4193750" y="3922609"/>
            <a:ext cx="1259700" cy="589500"/>
          </a:xfrm>
          <a:prstGeom prst="bentConnector2">
            <a:avLst/>
          </a:prstGeom>
          <a:noFill/>
          <a:ln cap="flat" cmpd="sng" w="9525">
            <a:solidFill>
              <a:schemeClr val="accent1"/>
            </a:solidFill>
            <a:prstDash val="solid"/>
            <a:miter lim="800000"/>
            <a:headEnd len="sm" w="sm" type="none"/>
            <a:tailEnd len="med" w="med" type="triangle"/>
          </a:ln>
        </p:spPr>
      </p:cxnSp>
      <p:cxnSp>
        <p:nvCxnSpPr>
          <p:cNvPr id="505" name="Google Shape;505;p15"/>
          <p:cNvCxnSpPr/>
          <p:nvPr/>
        </p:nvCxnSpPr>
        <p:spPr>
          <a:xfrm flipH="1">
            <a:off x="4353392" y="4847207"/>
            <a:ext cx="974700" cy="856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06" name="Google Shape;506;p15"/>
          <p:cNvCxnSpPr/>
          <p:nvPr/>
        </p:nvCxnSpPr>
        <p:spPr>
          <a:xfrm>
            <a:off x="2268249" y="5575177"/>
            <a:ext cx="974573"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507" name="Google Shape;507;p15"/>
          <p:cNvCxnSpPr/>
          <p:nvPr/>
        </p:nvCxnSpPr>
        <p:spPr>
          <a:xfrm rot="10800000">
            <a:off x="8359817" y="5575177"/>
            <a:ext cx="896148"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508" name="Google Shape;508;p15"/>
          <p:cNvCxnSpPr/>
          <p:nvPr/>
        </p:nvCxnSpPr>
        <p:spPr>
          <a:xfrm>
            <a:off x="6438788" y="4918229"/>
            <a:ext cx="263853" cy="0"/>
          </a:xfrm>
          <a:prstGeom prst="straightConnector1">
            <a:avLst/>
          </a:prstGeom>
          <a:noFill/>
          <a:ln cap="flat" cmpd="sng" w="9525">
            <a:solidFill>
              <a:schemeClr val="accent1"/>
            </a:solidFill>
            <a:prstDash val="solid"/>
            <a:miter lim="800000"/>
            <a:headEnd len="sm" w="sm" type="none"/>
            <a:tailEnd len="sm" w="sm" type="none"/>
          </a:ln>
        </p:spPr>
      </p:cxnSp>
      <p:cxnSp>
        <p:nvCxnSpPr>
          <p:cNvPr id="509" name="Google Shape;509;p15"/>
          <p:cNvCxnSpPr/>
          <p:nvPr/>
        </p:nvCxnSpPr>
        <p:spPr>
          <a:xfrm flipH="1" rot="-5400000">
            <a:off x="6583691" y="5063812"/>
            <a:ext cx="784500" cy="546600"/>
          </a:xfrm>
          <a:prstGeom prst="bentConnector2">
            <a:avLst/>
          </a:prstGeom>
          <a:noFill/>
          <a:ln cap="flat" cmpd="sng" w="9525">
            <a:solidFill>
              <a:schemeClr val="accent1"/>
            </a:solidFill>
            <a:prstDash val="solid"/>
            <a:miter lim="800000"/>
            <a:headEnd len="sm" w="sm" type="none"/>
            <a:tailEnd len="med" w="med" type="triangle"/>
          </a:ln>
        </p:spPr>
      </p:cxnSp>
      <p:sp>
        <p:nvSpPr>
          <p:cNvPr id="510" name="Google Shape;510;p15"/>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1" name="Google Shape;511;p15"/>
          <p:cNvSpPr txBox="1"/>
          <p:nvPr/>
        </p:nvSpPr>
        <p:spPr>
          <a:xfrm>
            <a:off x="2009518" y="229088"/>
            <a:ext cx="46487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ko-KR" sz="3600" u="none" cap="none" strike="noStrike">
                <a:solidFill>
                  <a:schemeClr val="dk1"/>
                </a:solidFill>
                <a:latin typeface="Arial"/>
                <a:ea typeface="Arial"/>
                <a:cs typeface="Arial"/>
                <a:sym typeface="Arial"/>
              </a:rPr>
              <a:t>수정 스키마 </a:t>
            </a:r>
            <a:endParaRPr b="1" i="0" sz="3600" u="none" cap="none" strike="noStrike">
              <a:solidFill>
                <a:schemeClr val="dk1"/>
              </a:solidFill>
              <a:latin typeface="Arial"/>
              <a:ea typeface="Arial"/>
              <a:cs typeface="Arial"/>
              <a:sym typeface="Arial"/>
            </a:endParaRPr>
          </a:p>
        </p:txBody>
      </p:sp>
      <p:cxnSp>
        <p:nvCxnSpPr>
          <p:cNvPr id="512" name="Google Shape;512;p15"/>
          <p:cNvCxnSpPr/>
          <p:nvPr/>
        </p:nvCxnSpPr>
        <p:spPr>
          <a:xfrm>
            <a:off x="23064" y="1107896"/>
            <a:ext cx="12192000" cy="0"/>
          </a:xfrm>
          <a:prstGeom prst="straightConnector1">
            <a:avLst/>
          </a:prstGeom>
          <a:noFill/>
          <a:ln cap="flat" cmpd="sng" w="9525">
            <a:solidFill>
              <a:srgbClr val="F2F2F2"/>
            </a:solidFill>
            <a:prstDash val="solid"/>
            <a:miter lim="800000"/>
            <a:headEnd len="sm" w="sm" type="none"/>
            <a:tailEnd len="sm" w="sm" type="none"/>
          </a:ln>
        </p:spPr>
      </p:cxnSp>
      <p:grpSp>
        <p:nvGrpSpPr>
          <p:cNvPr id="513" name="Google Shape;513;p15"/>
          <p:cNvGrpSpPr/>
          <p:nvPr/>
        </p:nvGrpSpPr>
        <p:grpSpPr>
          <a:xfrm>
            <a:off x="190501" y="204687"/>
            <a:ext cx="571498" cy="646331"/>
            <a:chOff x="190501" y="204687"/>
            <a:chExt cx="571498" cy="646331"/>
          </a:xfrm>
        </p:grpSpPr>
        <p:sp>
          <p:nvSpPr>
            <p:cNvPr id="514" name="Google Shape;514;p15"/>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5" name="Google Shape;515;p15"/>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16" name="Google Shape;516;p15"/>
          <p:cNvGrpSpPr/>
          <p:nvPr/>
        </p:nvGrpSpPr>
        <p:grpSpPr>
          <a:xfrm>
            <a:off x="804281" y="204686"/>
            <a:ext cx="571498" cy="646331"/>
            <a:chOff x="190501" y="204687"/>
            <a:chExt cx="571498" cy="646331"/>
          </a:xfrm>
        </p:grpSpPr>
        <p:sp>
          <p:nvSpPr>
            <p:cNvPr id="517" name="Google Shape;517;p15"/>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8" name="Google Shape;518;p15"/>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aphicFrame>
        <p:nvGraphicFramePr>
          <p:cNvPr id="519" name="Google Shape;519;p15"/>
          <p:cNvGraphicFramePr/>
          <p:nvPr/>
        </p:nvGraphicFramePr>
        <p:xfrm>
          <a:off x="5214522" y="1153412"/>
          <a:ext cx="3000000" cy="3000000"/>
        </p:xfrm>
        <a:graphic>
          <a:graphicData uri="http://schemas.openxmlformats.org/drawingml/2006/table">
            <a:tbl>
              <a:tblPr bandRow="1" firstRow="1">
                <a:noFill/>
                <a:tableStyleId>{DAC62CDC-7B65-4CD7-8505-1729A1D1C4AE}</a:tableStyleId>
              </a:tblPr>
              <a:tblGrid>
                <a:gridCol w="1316350"/>
              </a:tblGrid>
              <a:tr h="31082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회원</a:t>
                      </a:r>
                      <a:endParaRPr sz="1400" u="none" cap="none" strike="noStrike"/>
                    </a:p>
                  </a:txBody>
                  <a:tcPr marT="45725" marB="45725" marR="91450" marL="91450"/>
                </a:tc>
              </a:tr>
              <a:tr h="1554125">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solidFill>
                            <a:schemeClr val="dk1"/>
                          </a:solidFill>
                        </a:rPr>
                        <a:t>PW</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생년월일</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국적</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성별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가입일</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요금상품ID</a:t>
                      </a:r>
                      <a:endParaRPr sz="1400" u="none" cap="none" strike="noStrike"/>
                    </a:p>
                  </a:txBody>
                  <a:tcPr marT="45725" marB="45725" marR="91450" marL="91450"/>
                </a:tc>
              </a:tr>
            </a:tbl>
          </a:graphicData>
        </a:graphic>
      </p:graphicFrame>
      <p:graphicFrame>
        <p:nvGraphicFramePr>
          <p:cNvPr id="520" name="Google Shape;520;p15"/>
          <p:cNvGraphicFramePr/>
          <p:nvPr/>
        </p:nvGraphicFramePr>
        <p:xfrm>
          <a:off x="1451064" y="1242577"/>
          <a:ext cx="3000000" cy="3000000"/>
        </p:xfrm>
        <a:graphic>
          <a:graphicData uri="http://schemas.openxmlformats.org/drawingml/2006/table">
            <a:tbl>
              <a:tblPr bandRow="1" firstRow="1">
                <a:noFill/>
                <a:tableStyleId>{DAC62CDC-7B65-4CD7-8505-1729A1D1C4AE}</a:tableStyleId>
              </a:tblPr>
              <a:tblGrid>
                <a:gridCol w="131635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구매정보</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요금상품ID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구매일</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결제수단</a:t>
                      </a:r>
                      <a:endParaRPr sz="1400" u="none" cap="none" strike="noStrike"/>
                    </a:p>
                  </a:txBody>
                  <a:tcPr marT="45725" marB="45725" marR="91450" marL="91450"/>
                </a:tc>
              </a:tr>
            </a:tbl>
          </a:graphicData>
        </a:graphic>
      </p:graphicFrame>
      <p:cxnSp>
        <p:nvCxnSpPr>
          <p:cNvPr id="521" name="Google Shape;521;p15"/>
          <p:cNvCxnSpPr/>
          <p:nvPr/>
        </p:nvCxnSpPr>
        <p:spPr>
          <a:xfrm flipH="1">
            <a:off x="2784821" y="1526551"/>
            <a:ext cx="2438400" cy="133500"/>
          </a:xfrm>
          <a:prstGeom prst="bentConnector3">
            <a:avLst>
              <a:gd fmla="val 50001" name="adj1"/>
            </a:avLst>
          </a:prstGeom>
          <a:noFill/>
          <a:ln cap="flat" cmpd="sng" w="9525">
            <a:solidFill>
              <a:schemeClr val="accent1"/>
            </a:solidFill>
            <a:prstDash val="solid"/>
            <a:miter lim="800000"/>
            <a:headEnd len="sm" w="sm" type="none"/>
            <a:tailEnd len="med" w="med" type="triangle"/>
          </a:ln>
        </p:spPr>
      </p:cxnSp>
      <p:graphicFrame>
        <p:nvGraphicFramePr>
          <p:cNvPr id="522" name="Google Shape;522;p15"/>
          <p:cNvGraphicFramePr/>
          <p:nvPr/>
        </p:nvGraphicFramePr>
        <p:xfrm>
          <a:off x="1447061" y="2609681"/>
          <a:ext cx="3000000" cy="3000000"/>
        </p:xfrm>
        <a:graphic>
          <a:graphicData uri="http://schemas.openxmlformats.org/drawingml/2006/table">
            <a:tbl>
              <a:tblPr bandRow="1" firstRow="1">
                <a:noFill/>
                <a:tableStyleId>{DAC62CDC-7B65-4CD7-8505-1729A1D1C4AE}</a:tableStyleId>
              </a:tblPr>
              <a:tblGrid>
                <a:gridCol w="131635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요금상품</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상품ID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화질</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가격</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등록가능 </a:t>
                      </a:r>
                      <a:endParaRPr sz="1200" u="none" cap="none" strike="noStrike"/>
                    </a:p>
                    <a:p>
                      <a:pPr indent="0" lvl="0" marL="0" marR="0" rtl="0" algn="l">
                        <a:lnSpc>
                          <a:spcPct val="100000"/>
                        </a:lnSpc>
                        <a:spcBef>
                          <a:spcPts val="0"/>
                        </a:spcBef>
                        <a:spcAft>
                          <a:spcPts val="0"/>
                        </a:spcAft>
                        <a:buClr>
                          <a:schemeClr val="dk1"/>
                        </a:buClr>
                        <a:buSzPts val="1200"/>
                        <a:buFont typeface="Arial"/>
                        <a:buNone/>
                      </a:pPr>
                      <a:r>
                        <a:rPr lang="ko-KR" sz="1200" u="none" cap="none" strike="noStrike"/>
                        <a:t>        기기 수</a:t>
                      </a:r>
                      <a:endParaRPr sz="1200" u="none" cap="none" strike="noStrike"/>
                    </a:p>
                  </a:txBody>
                  <a:tcPr marT="45725" marB="45725" marR="91450" marL="91450"/>
                </a:tc>
              </a:tr>
            </a:tbl>
          </a:graphicData>
        </a:graphic>
      </p:graphicFrame>
      <p:cxnSp>
        <p:nvCxnSpPr>
          <p:cNvPr id="523" name="Google Shape;523;p15"/>
          <p:cNvCxnSpPr/>
          <p:nvPr/>
        </p:nvCxnSpPr>
        <p:spPr>
          <a:xfrm flipH="1">
            <a:off x="2782415" y="2677920"/>
            <a:ext cx="2385900" cy="3261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aphicFrame>
        <p:nvGraphicFramePr>
          <p:cNvPr id="524" name="Google Shape;524;p15"/>
          <p:cNvGraphicFramePr/>
          <p:nvPr/>
        </p:nvGraphicFramePr>
        <p:xfrm>
          <a:off x="8839341" y="2511031"/>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리뷰</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유저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리뷰내용</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점수</a:t>
                      </a:r>
                      <a:endParaRPr sz="1400" u="none" cap="none" strike="noStrike"/>
                    </a:p>
                  </a:txBody>
                  <a:tcPr marT="45725" marB="45725" marR="91450" marL="91450"/>
                </a:tc>
              </a:tr>
            </a:tbl>
          </a:graphicData>
        </a:graphic>
      </p:graphicFrame>
      <p:cxnSp>
        <p:nvCxnSpPr>
          <p:cNvPr id="525" name="Google Shape;525;p15"/>
          <p:cNvCxnSpPr/>
          <p:nvPr/>
        </p:nvCxnSpPr>
        <p:spPr>
          <a:xfrm>
            <a:off x="6513128" y="1569746"/>
            <a:ext cx="2277300" cy="1290600"/>
          </a:xfrm>
          <a:prstGeom prst="bentConnector3">
            <a:avLst>
              <a:gd fmla="val 50003" name="adj1"/>
            </a:avLst>
          </a:prstGeom>
          <a:noFill/>
          <a:ln cap="flat" cmpd="sng" w="9525">
            <a:solidFill>
              <a:schemeClr val="accent1"/>
            </a:solidFill>
            <a:prstDash val="solid"/>
            <a:miter lim="800000"/>
            <a:headEnd len="sm" w="sm" type="none"/>
            <a:tailEnd len="med" w="med" type="triangle"/>
          </a:ln>
        </p:spPr>
      </p:cxnSp>
      <p:cxnSp>
        <p:nvCxnSpPr>
          <p:cNvPr id="526" name="Google Shape;526;p15"/>
          <p:cNvCxnSpPr/>
          <p:nvPr/>
        </p:nvCxnSpPr>
        <p:spPr>
          <a:xfrm flipH="1" rot="10800000">
            <a:off x="6438786" y="2937340"/>
            <a:ext cx="2351700" cy="1849800"/>
          </a:xfrm>
          <a:prstGeom prst="bentConnector3">
            <a:avLst>
              <a:gd fmla="val 90394" name="adj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16"/>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16"/>
          <p:cNvSpPr txBox="1"/>
          <p:nvPr/>
        </p:nvSpPr>
        <p:spPr>
          <a:xfrm>
            <a:off x="2075934" y="212942"/>
            <a:ext cx="46487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ko-KR" sz="3600" u="none" cap="none" strike="noStrike">
                <a:solidFill>
                  <a:schemeClr val="dk1"/>
                </a:solidFill>
                <a:latin typeface="Arial"/>
                <a:ea typeface="Arial"/>
                <a:cs typeface="Arial"/>
                <a:sym typeface="Arial"/>
              </a:rPr>
              <a:t>수정 ERD</a:t>
            </a:r>
            <a:endParaRPr b="1" i="0" sz="3600" u="none" cap="none" strike="noStrike">
              <a:solidFill>
                <a:schemeClr val="dk1"/>
              </a:solidFill>
              <a:latin typeface="Arial"/>
              <a:ea typeface="Arial"/>
              <a:cs typeface="Arial"/>
              <a:sym typeface="Arial"/>
            </a:endParaRPr>
          </a:p>
        </p:txBody>
      </p:sp>
      <p:grpSp>
        <p:nvGrpSpPr>
          <p:cNvPr id="533" name="Google Shape;533;p16"/>
          <p:cNvGrpSpPr/>
          <p:nvPr/>
        </p:nvGrpSpPr>
        <p:grpSpPr>
          <a:xfrm>
            <a:off x="190501" y="204687"/>
            <a:ext cx="571498" cy="646331"/>
            <a:chOff x="190501" y="204687"/>
            <a:chExt cx="571498" cy="646331"/>
          </a:xfrm>
        </p:grpSpPr>
        <p:sp>
          <p:nvSpPr>
            <p:cNvPr id="534" name="Google Shape;534;p16"/>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5" name="Google Shape;535;p16"/>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36" name="Google Shape;536;p16"/>
          <p:cNvGrpSpPr/>
          <p:nvPr/>
        </p:nvGrpSpPr>
        <p:grpSpPr>
          <a:xfrm>
            <a:off x="804281" y="204686"/>
            <a:ext cx="571498" cy="646331"/>
            <a:chOff x="190501" y="204687"/>
            <a:chExt cx="571498" cy="646331"/>
          </a:xfrm>
        </p:grpSpPr>
        <p:sp>
          <p:nvSpPr>
            <p:cNvPr id="537" name="Google Shape;537;p16"/>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8" name="Google Shape;538;p16"/>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539" name="Google Shape;539;p16"/>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grpSp>
        <p:nvGrpSpPr>
          <p:cNvPr id="540" name="Google Shape;540;p16"/>
          <p:cNvGrpSpPr/>
          <p:nvPr/>
        </p:nvGrpSpPr>
        <p:grpSpPr>
          <a:xfrm>
            <a:off x="5018413" y="2807989"/>
            <a:ext cx="1286240" cy="519337"/>
            <a:chOff x="1898156" y="1918997"/>
            <a:chExt cx="1997737" cy="943874"/>
          </a:xfrm>
        </p:grpSpPr>
        <p:sp>
          <p:nvSpPr>
            <p:cNvPr id="541" name="Google Shape;541;p16"/>
            <p:cNvSpPr/>
            <p:nvPr/>
          </p:nvSpPr>
          <p:spPr>
            <a:xfrm>
              <a:off x="1898156" y="1918997"/>
              <a:ext cx="1997736"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2" name="Google Shape;542;p16"/>
            <p:cNvSpPr txBox="1"/>
            <p:nvPr/>
          </p:nvSpPr>
          <p:spPr>
            <a:xfrm>
              <a:off x="1898158" y="2150397"/>
              <a:ext cx="1997735" cy="532639"/>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회원</a:t>
              </a:r>
              <a:endParaRPr b="0" i="0" sz="1400" u="none" cap="none" strike="noStrike">
                <a:solidFill>
                  <a:srgbClr val="000000"/>
                </a:solidFill>
                <a:latin typeface="Arial"/>
                <a:ea typeface="Arial"/>
                <a:cs typeface="Arial"/>
                <a:sym typeface="Arial"/>
              </a:endParaRPr>
            </a:p>
          </p:txBody>
        </p:sp>
      </p:grpSp>
      <p:sp>
        <p:nvSpPr>
          <p:cNvPr id="543" name="Google Shape;543;p16"/>
          <p:cNvSpPr/>
          <p:nvPr/>
        </p:nvSpPr>
        <p:spPr>
          <a:xfrm>
            <a:off x="3552020" y="2550049"/>
            <a:ext cx="630852" cy="254008"/>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sng" cap="none" strike="noStrike">
                <a:solidFill>
                  <a:schemeClr val="lt1"/>
                </a:solidFill>
                <a:latin typeface="Calibri"/>
                <a:ea typeface="Calibri"/>
                <a:cs typeface="Calibri"/>
                <a:sym typeface="Calibri"/>
              </a:rPr>
              <a:t>ID</a:t>
            </a:r>
            <a:endParaRPr b="1" i="0" sz="1800" u="sng" cap="none" strike="noStrike">
              <a:solidFill>
                <a:schemeClr val="lt1"/>
              </a:solidFill>
              <a:latin typeface="Calibri"/>
              <a:ea typeface="Calibri"/>
              <a:cs typeface="Calibri"/>
              <a:sym typeface="Calibri"/>
            </a:endParaRPr>
          </a:p>
        </p:txBody>
      </p:sp>
      <p:sp>
        <p:nvSpPr>
          <p:cNvPr id="544" name="Google Shape;544;p16"/>
          <p:cNvSpPr/>
          <p:nvPr/>
        </p:nvSpPr>
        <p:spPr>
          <a:xfrm>
            <a:off x="6779217" y="3327326"/>
            <a:ext cx="715404" cy="25401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국적</a:t>
            </a:r>
            <a:endParaRPr b="0" i="0" sz="1400" u="none" cap="none" strike="noStrike">
              <a:solidFill>
                <a:srgbClr val="000000"/>
              </a:solidFill>
              <a:latin typeface="Arial"/>
              <a:ea typeface="Arial"/>
              <a:cs typeface="Arial"/>
              <a:sym typeface="Arial"/>
            </a:endParaRPr>
          </a:p>
        </p:txBody>
      </p:sp>
      <p:sp>
        <p:nvSpPr>
          <p:cNvPr id="545" name="Google Shape;545;p16"/>
          <p:cNvSpPr/>
          <p:nvPr/>
        </p:nvSpPr>
        <p:spPr>
          <a:xfrm>
            <a:off x="3467468" y="2860024"/>
            <a:ext cx="789009" cy="342227"/>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생년월일</a:t>
            </a:r>
            <a:endParaRPr b="0" i="0" sz="1400" u="none" cap="none" strike="noStrike">
              <a:solidFill>
                <a:srgbClr val="000000"/>
              </a:solidFill>
              <a:latin typeface="Arial"/>
              <a:ea typeface="Arial"/>
              <a:cs typeface="Arial"/>
              <a:sym typeface="Arial"/>
            </a:endParaRPr>
          </a:p>
        </p:txBody>
      </p:sp>
      <p:sp>
        <p:nvSpPr>
          <p:cNvPr id="546" name="Google Shape;546;p16"/>
          <p:cNvSpPr/>
          <p:nvPr/>
        </p:nvSpPr>
        <p:spPr>
          <a:xfrm>
            <a:off x="6762400" y="2968809"/>
            <a:ext cx="701950" cy="251258"/>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이름</a:t>
            </a:r>
            <a:endParaRPr b="0" i="0" sz="1400" u="none" cap="none" strike="noStrike">
              <a:solidFill>
                <a:srgbClr val="000000"/>
              </a:solidFill>
              <a:latin typeface="Arial"/>
              <a:ea typeface="Arial"/>
              <a:cs typeface="Arial"/>
              <a:sym typeface="Arial"/>
            </a:endParaRPr>
          </a:p>
        </p:txBody>
      </p:sp>
      <p:sp>
        <p:nvSpPr>
          <p:cNvPr id="547" name="Google Shape;547;p16"/>
          <p:cNvSpPr/>
          <p:nvPr/>
        </p:nvSpPr>
        <p:spPr>
          <a:xfrm>
            <a:off x="3580756" y="3230541"/>
            <a:ext cx="704459" cy="289412"/>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chemeClr val="lt1"/>
                </a:solidFill>
                <a:latin typeface="Calibri"/>
                <a:ea typeface="Calibri"/>
                <a:cs typeface="Calibri"/>
                <a:sym typeface="Calibri"/>
              </a:rPr>
              <a:t>가입일</a:t>
            </a:r>
            <a:endParaRPr b="0" i="0" sz="1400" u="none" cap="none" strike="noStrike">
              <a:solidFill>
                <a:srgbClr val="000000"/>
              </a:solidFill>
              <a:latin typeface="Arial"/>
              <a:ea typeface="Arial"/>
              <a:cs typeface="Arial"/>
              <a:sym typeface="Arial"/>
            </a:endParaRPr>
          </a:p>
        </p:txBody>
      </p:sp>
      <p:sp>
        <p:nvSpPr>
          <p:cNvPr id="548" name="Google Shape;548;p16"/>
          <p:cNvSpPr/>
          <p:nvPr/>
        </p:nvSpPr>
        <p:spPr>
          <a:xfrm>
            <a:off x="6762399" y="2641528"/>
            <a:ext cx="715404" cy="254009"/>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성별</a:t>
            </a:r>
            <a:endParaRPr b="0" i="0" sz="1400" u="none" cap="none" strike="noStrike">
              <a:solidFill>
                <a:srgbClr val="000000"/>
              </a:solidFill>
              <a:latin typeface="Arial"/>
              <a:ea typeface="Arial"/>
              <a:cs typeface="Arial"/>
              <a:sym typeface="Arial"/>
            </a:endParaRPr>
          </a:p>
        </p:txBody>
      </p:sp>
      <p:cxnSp>
        <p:nvCxnSpPr>
          <p:cNvPr id="549" name="Google Shape;549;p16"/>
          <p:cNvCxnSpPr>
            <a:stCxn id="542" idx="3"/>
            <a:endCxn id="544" idx="2"/>
          </p:cNvCxnSpPr>
          <p:nvPr/>
        </p:nvCxnSpPr>
        <p:spPr>
          <a:xfrm>
            <a:off x="6304653" y="3081844"/>
            <a:ext cx="474600" cy="372600"/>
          </a:xfrm>
          <a:prstGeom prst="straightConnector1">
            <a:avLst/>
          </a:prstGeom>
          <a:noFill/>
          <a:ln cap="flat" cmpd="sng" w="19050">
            <a:solidFill>
              <a:schemeClr val="dk1"/>
            </a:solidFill>
            <a:prstDash val="solid"/>
            <a:miter lim="800000"/>
            <a:headEnd len="sm" w="sm" type="none"/>
            <a:tailEnd len="sm" w="sm" type="none"/>
          </a:ln>
        </p:spPr>
      </p:cxnSp>
      <p:cxnSp>
        <p:nvCxnSpPr>
          <p:cNvPr id="550" name="Google Shape;550;p16"/>
          <p:cNvCxnSpPr>
            <a:stCxn id="542" idx="3"/>
            <a:endCxn id="546" idx="2"/>
          </p:cNvCxnSpPr>
          <p:nvPr/>
        </p:nvCxnSpPr>
        <p:spPr>
          <a:xfrm>
            <a:off x="6304653" y="3081844"/>
            <a:ext cx="457800" cy="12600"/>
          </a:xfrm>
          <a:prstGeom prst="straightConnector1">
            <a:avLst/>
          </a:prstGeom>
          <a:noFill/>
          <a:ln cap="flat" cmpd="sng" w="19050">
            <a:solidFill>
              <a:schemeClr val="dk1"/>
            </a:solidFill>
            <a:prstDash val="solid"/>
            <a:miter lim="800000"/>
            <a:headEnd len="sm" w="sm" type="none"/>
            <a:tailEnd len="sm" w="sm" type="none"/>
          </a:ln>
        </p:spPr>
      </p:cxnSp>
      <p:cxnSp>
        <p:nvCxnSpPr>
          <p:cNvPr id="551" name="Google Shape;551;p16"/>
          <p:cNvCxnSpPr>
            <a:stCxn id="542" idx="3"/>
            <a:endCxn id="548" idx="2"/>
          </p:cNvCxnSpPr>
          <p:nvPr/>
        </p:nvCxnSpPr>
        <p:spPr>
          <a:xfrm flipH="1" rot="10800000">
            <a:off x="6304653" y="2768644"/>
            <a:ext cx="457800" cy="313200"/>
          </a:xfrm>
          <a:prstGeom prst="straightConnector1">
            <a:avLst/>
          </a:prstGeom>
          <a:noFill/>
          <a:ln cap="flat" cmpd="sng" w="19050">
            <a:solidFill>
              <a:schemeClr val="dk1"/>
            </a:solidFill>
            <a:prstDash val="solid"/>
            <a:miter lim="800000"/>
            <a:headEnd len="sm" w="sm" type="none"/>
            <a:tailEnd len="sm" w="sm" type="none"/>
          </a:ln>
        </p:spPr>
      </p:cxnSp>
      <p:cxnSp>
        <p:nvCxnSpPr>
          <p:cNvPr id="552" name="Google Shape;552;p16"/>
          <p:cNvCxnSpPr>
            <a:stCxn id="543" idx="6"/>
            <a:endCxn id="542" idx="1"/>
          </p:cNvCxnSpPr>
          <p:nvPr/>
        </p:nvCxnSpPr>
        <p:spPr>
          <a:xfrm>
            <a:off x="4182872" y="2677053"/>
            <a:ext cx="835500" cy="404700"/>
          </a:xfrm>
          <a:prstGeom prst="straightConnector1">
            <a:avLst/>
          </a:prstGeom>
          <a:noFill/>
          <a:ln cap="flat" cmpd="sng" w="19050">
            <a:solidFill>
              <a:schemeClr val="dk1"/>
            </a:solidFill>
            <a:prstDash val="solid"/>
            <a:miter lim="800000"/>
            <a:headEnd len="sm" w="sm" type="none"/>
            <a:tailEnd len="sm" w="sm" type="none"/>
          </a:ln>
        </p:spPr>
      </p:cxnSp>
      <p:cxnSp>
        <p:nvCxnSpPr>
          <p:cNvPr id="553" name="Google Shape;553;p16"/>
          <p:cNvCxnSpPr>
            <a:stCxn id="545" idx="6"/>
            <a:endCxn id="542" idx="1"/>
          </p:cNvCxnSpPr>
          <p:nvPr/>
        </p:nvCxnSpPr>
        <p:spPr>
          <a:xfrm>
            <a:off x="4256477" y="3031138"/>
            <a:ext cx="762000" cy="50700"/>
          </a:xfrm>
          <a:prstGeom prst="straightConnector1">
            <a:avLst/>
          </a:prstGeom>
          <a:noFill/>
          <a:ln cap="flat" cmpd="sng" w="19050">
            <a:solidFill>
              <a:schemeClr val="dk1"/>
            </a:solidFill>
            <a:prstDash val="solid"/>
            <a:miter lim="800000"/>
            <a:headEnd len="sm" w="sm" type="none"/>
            <a:tailEnd len="sm" w="sm" type="none"/>
          </a:ln>
        </p:spPr>
      </p:cxnSp>
      <p:cxnSp>
        <p:nvCxnSpPr>
          <p:cNvPr id="554" name="Google Shape;554;p16"/>
          <p:cNvCxnSpPr>
            <a:stCxn id="547" idx="6"/>
            <a:endCxn id="542" idx="1"/>
          </p:cNvCxnSpPr>
          <p:nvPr/>
        </p:nvCxnSpPr>
        <p:spPr>
          <a:xfrm flipH="1" rot="10800000">
            <a:off x="4285215" y="3081847"/>
            <a:ext cx="733200" cy="293400"/>
          </a:xfrm>
          <a:prstGeom prst="straightConnector1">
            <a:avLst/>
          </a:prstGeom>
          <a:noFill/>
          <a:ln cap="flat" cmpd="sng" w="19050">
            <a:solidFill>
              <a:schemeClr val="dk1"/>
            </a:solidFill>
            <a:prstDash val="solid"/>
            <a:miter lim="800000"/>
            <a:headEnd len="sm" w="sm" type="none"/>
            <a:tailEnd len="sm" w="sm" type="none"/>
          </a:ln>
        </p:spPr>
      </p:cxnSp>
      <p:grpSp>
        <p:nvGrpSpPr>
          <p:cNvPr id="555" name="Google Shape;555;p16"/>
          <p:cNvGrpSpPr/>
          <p:nvPr/>
        </p:nvGrpSpPr>
        <p:grpSpPr>
          <a:xfrm>
            <a:off x="8133062" y="1008015"/>
            <a:ext cx="1165675" cy="548453"/>
            <a:chOff x="1898156" y="1918997"/>
            <a:chExt cx="1997737" cy="943874"/>
          </a:xfrm>
        </p:grpSpPr>
        <p:sp>
          <p:nvSpPr>
            <p:cNvPr id="556" name="Google Shape;556;p16"/>
            <p:cNvSpPr/>
            <p:nvPr/>
          </p:nvSpPr>
          <p:spPr>
            <a:xfrm>
              <a:off x="1898156" y="1918997"/>
              <a:ext cx="1997735"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16"/>
            <p:cNvSpPr txBox="1"/>
            <p:nvPr/>
          </p:nvSpPr>
          <p:spPr>
            <a:xfrm>
              <a:off x="1898158" y="2206268"/>
              <a:ext cx="1997735" cy="504362"/>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장치</a:t>
              </a:r>
              <a:endParaRPr b="0" i="0" sz="1400" u="none" cap="none" strike="noStrike">
                <a:solidFill>
                  <a:srgbClr val="000000"/>
                </a:solidFill>
                <a:latin typeface="Arial"/>
                <a:ea typeface="Arial"/>
                <a:cs typeface="Arial"/>
                <a:sym typeface="Arial"/>
              </a:endParaRPr>
            </a:p>
          </p:txBody>
        </p:sp>
      </p:grpSp>
      <p:sp>
        <p:nvSpPr>
          <p:cNvPr id="558" name="Google Shape;558;p16"/>
          <p:cNvSpPr/>
          <p:nvPr/>
        </p:nvSpPr>
        <p:spPr>
          <a:xfrm>
            <a:off x="6367365" y="1422725"/>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등록</a:t>
            </a:r>
            <a:endParaRPr b="0" i="0" sz="1400" u="none" cap="none" strike="noStrike">
              <a:solidFill>
                <a:srgbClr val="000000"/>
              </a:solidFill>
              <a:latin typeface="Arial"/>
              <a:ea typeface="Arial"/>
              <a:cs typeface="Arial"/>
              <a:sym typeface="Arial"/>
            </a:endParaRPr>
          </a:p>
        </p:txBody>
      </p:sp>
      <p:sp>
        <p:nvSpPr>
          <p:cNvPr id="559" name="Google Shape;559;p16"/>
          <p:cNvSpPr/>
          <p:nvPr/>
        </p:nvSpPr>
        <p:spPr>
          <a:xfrm>
            <a:off x="169699" y="1061086"/>
            <a:ext cx="924276" cy="372425"/>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ko-KR" sz="1200" u="sng" cap="none" strike="noStrike">
                <a:solidFill>
                  <a:schemeClr val="lt1"/>
                </a:solidFill>
                <a:latin typeface="Calibri"/>
                <a:ea typeface="Calibri"/>
                <a:cs typeface="Calibri"/>
                <a:sym typeface="Calibri"/>
              </a:rPr>
              <a:t>상품ID</a:t>
            </a:r>
            <a:endParaRPr b="1" i="0" sz="1200" u="sng" cap="none" strike="noStrike">
              <a:solidFill>
                <a:schemeClr val="lt1"/>
              </a:solidFill>
              <a:latin typeface="Calibri"/>
              <a:ea typeface="Calibri"/>
              <a:cs typeface="Calibri"/>
              <a:sym typeface="Calibri"/>
            </a:endParaRPr>
          </a:p>
        </p:txBody>
      </p:sp>
      <p:cxnSp>
        <p:nvCxnSpPr>
          <p:cNvPr id="560" name="Google Shape;560;p16"/>
          <p:cNvCxnSpPr>
            <a:stCxn id="557" idx="1"/>
          </p:cNvCxnSpPr>
          <p:nvPr/>
        </p:nvCxnSpPr>
        <p:spPr>
          <a:xfrm flipH="1">
            <a:off x="7256163" y="1321472"/>
            <a:ext cx="876900" cy="280200"/>
          </a:xfrm>
          <a:prstGeom prst="straightConnector1">
            <a:avLst/>
          </a:prstGeom>
          <a:noFill/>
          <a:ln cap="flat" cmpd="sng" w="19050">
            <a:solidFill>
              <a:schemeClr val="dk1"/>
            </a:solidFill>
            <a:prstDash val="solid"/>
            <a:miter lim="800000"/>
            <a:headEnd len="sm" w="sm" type="none"/>
            <a:tailEnd len="sm" w="sm" type="none"/>
          </a:ln>
        </p:spPr>
      </p:cxnSp>
      <p:sp>
        <p:nvSpPr>
          <p:cNvPr id="561" name="Google Shape;561;p16"/>
          <p:cNvSpPr/>
          <p:nvPr/>
        </p:nvSpPr>
        <p:spPr>
          <a:xfrm>
            <a:off x="9964956" y="1084447"/>
            <a:ext cx="877017" cy="456155"/>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sng" cap="none" strike="noStrike">
                <a:solidFill>
                  <a:schemeClr val="lt1"/>
                </a:solidFill>
                <a:latin typeface="Calibri"/>
                <a:ea typeface="Calibri"/>
                <a:cs typeface="Calibri"/>
                <a:sym typeface="Calibri"/>
              </a:rPr>
              <a:t>장치번호</a:t>
            </a:r>
            <a:endParaRPr b="0" i="0" sz="1400" u="none" cap="none" strike="noStrike">
              <a:solidFill>
                <a:srgbClr val="000000"/>
              </a:solidFill>
              <a:latin typeface="Arial"/>
              <a:ea typeface="Arial"/>
              <a:cs typeface="Arial"/>
              <a:sym typeface="Arial"/>
            </a:endParaRPr>
          </a:p>
        </p:txBody>
      </p:sp>
      <p:cxnSp>
        <p:nvCxnSpPr>
          <p:cNvPr id="562" name="Google Shape;562;p16"/>
          <p:cNvCxnSpPr>
            <a:stCxn id="557" idx="3"/>
            <a:endCxn id="561" idx="2"/>
          </p:cNvCxnSpPr>
          <p:nvPr/>
        </p:nvCxnSpPr>
        <p:spPr>
          <a:xfrm flipH="1" rot="10800000">
            <a:off x="9298737" y="1312472"/>
            <a:ext cx="666300" cy="9000"/>
          </a:xfrm>
          <a:prstGeom prst="straightConnector1">
            <a:avLst/>
          </a:prstGeom>
          <a:noFill/>
          <a:ln cap="flat" cmpd="sng" w="19050">
            <a:solidFill>
              <a:schemeClr val="dk1"/>
            </a:solidFill>
            <a:prstDash val="solid"/>
            <a:miter lim="800000"/>
            <a:headEnd len="sm" w="sm" type="none"/>
            <a:tailEnd len="sm" w="sm" type="none"/>
          </a:ln>
        </p:spPr>
      </p:cxnSp>
      <p:cxnSp>
        <p:nvCxnSpPr>
          <p:cNvPr id="563" name="Google Shape;563;p16"/>
          <p:cNvCxnSpPr>
            <a:endCxn id="541" idx="0"/>
          </p:cNvCxnSpPr>
          <p:nvPr/>
        </p:nvCxnSpPr>
        <p:spPr>
          <a:xfrm flipH="1">
            <a:off x="5661533" y="1928389"/>
            <a:ext cx="988500" cy="879600"/>
          </a:xfrm>
          <a:prstGeom prst="straightConnector1">
            <a:avLst/>
          </a:prstGeom>
          <a:noFill/>
          <a:ln cap="flat" cmpd="sng" w="19050">
            <a:solidFill>
              <a:schemeClr val="dk1"/>
            </a:solidFill>
            <a:prstDash val="solid"/>
            <a:miter lim="800000"/>
            <a:headEnd len="sm" w="sm" type="none"/>
            <a:tailEnd len="med" w="med" type="triangle"/>
          </a:ln>
        </p:spPr>
      </p:cxnSp>
      <p:sp>
        <p:nvSpPr>
          <p:cNvPr id="564" name="Google Shape;564;p16"/>
          <p:cNvSpPr/>
          <p:nvPr/>
        </p:nvSpPr>
        <p:spPr>
          <a:xfrm>
            <a:off x="6650144" y="3808955"/>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시청</a:t>
            </a:r>
            <a:endParaRPr b="0" i="0" sz="1400" u="none" cap="none" strike="noStrike">
              <a:solidFill>
                <a:srgbClr val="000000"/>
              </a:solidFill>
              <a:latin typeface="Arial"/>
              <a:ea typeface="Arial"/>
              <a:cs typeface="Arial"/>
              <a:sym typeface="Arial"/>
            </a:endParaRPr>
          </a:p>
        </p:txBody>
      </p:sp>
      <p:sp>
        <p:nvSpPr>
          <p:cNvPr id="565" name="Google Shape;565;p16"/>
          <p:cNvSpPr/>
          <p:nvPr/>
        </p:nvSpPr>
        <p:spPr>
          <a:xfrm>
            <a:off x="3507396" y="3808955"/>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리뷰</a:t>
            </a:r>
            <a:endParaRPr b="0" i="0" sz="1400" u="none" cap="none" strike="noStrike">
              <a:solidFill>
                <a:srgbClr val="000000"/>
              </a:solidFill>
              <a:latin typeface="Arial"/>
              <a:ea typeface="Arial"/>
              <a:cs typeface="Arial"/>
              <a:sym typeface="Arial"/>
            </a:endParaRPr>
          </a:p>
        </p:txBody>
      </p:sp>
      <p:cxnSp>
        <p:nvCxnSpPr>
          <p:cNvPr id="566" name="Google Shape;566;p16"/>
          <p:cNvCxnSpPr>
            <a:stCxn id="541" idx="2"/>
          </p:cNvCxnSpPr>
          <p:nvPr/>
        </p:nvCxnSpPr>
        <p:spPr>
          <a:xfrm flipH="1">
            <a:off x="4483133" y="3327326"/>
            <a:ext cx="1178400" cy="644100"/>
          </a:xfrm>
          <a:prstGeom prst="straightConnector1">
            <a:avLst/>
          </a:prstGeom>
          <a:noFill/>
          <a:ln cap="flat" cmpd="sng" w="19050">
            <a:solidFill>
              <a:schemeClr val="dk1"/>
            </a:solidFill>
            <a:prstDash val="solid"/>
            <a:miter lim="800000"/>
            <a:headEnd len="sm" w="sm" type="none"/>
            <a:tailEnd len="sm" w="sm" type="none"/>
          </a:ln>
        </p:spPr>
      </p:cxnSp>
      <p:cxnSp>
        <p:nvCxnSpPr>
          <p:cNvPr id="567" name="Google Shape;567;p16"/>
          <p:cNvCxnSpPr>
            <a:stCxn id="541" idx="2"/>
          </p:cNvCxnSpPr>
          <p:nvPr/>
        </p:nvCxnSpPr>
        <p:spPr>
          <a:xfrm>
            <a:off x="5661533" y="3327326"/>
            <a:ext cx="1325700" cy="648900"/>
          </a:xfrm>
          <a:prstGeom prst="straightConnector1">
            <a:avLst/>
          </a:prstGeom>
          <a:noFill/>
          <a:ln cap="flat" cmpd="sng" w="19050">
            <a:solidFill>
              <a:schemeClr val="dk1"/>
            </a:solidFill>
            <a:prstDash val="solid"/>
            <a:miter lim="800000"/>
            <a:headEnd len="sm" w="sm" type="none"/>
            <a:tailEnd len="sm" w="sm" type="none"/>
          </a:ln>
        </p:spPr>
      </p:cxnSp>
      <p:sp>
        <p:nvSpPr>
          <p:cNvPr id="568" name="Google Shape;568;p16"/>
          <p:cNvSpPr/>
          <p:nvPr/>
        </p:nvSpPr>
        <p:spPr>
          <a:xfrm>
            <a:off x="8217938" y="3639284"/>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시청시간</a:t>
            </a:r>
            <a:endParaRPr b="0" i="0" sz="1400" u="none" cap="none" strike="noStrike">
              <a:solidFill>
                <a:srgbClr val="000000"/>
              </a:solidFill>
              <a:latin typeface="Arial"/>
              <a:ea typeface="Arial"/>
              <a:cs typeface="Arial"/>
              <a:sym typeface="Arial"/>
            </a:endParaRPr>
          </a:p>
        </p:txBody>
      </p:sp>
      <p:cxnSp>
        <p:nvCxnSpPr>
          <p:cNvPr id="569" name="Google Shape;569;p16"/>
          <p:cNvCxnSpPr>
            <a:stCxn id="568" idx="2"/>
          </p:cNvCxnSpPr>
          <p:nvPr/>
        </p:nvCxnSpPr>
        <p:spPr>
          <a:xfrm flipH="1">
            <a:off x="7563638" y="3807734"/>
            <a:ext cx="654300" cy="168300"/>
          </a:xfrm>
          <a:prstGeom prst="straightConnector1">
            <a:avLst/>
          </a:prstGeom>
          <a:noFill/>
          <a:ln cap="flat" cmpd="sng" w="19050">
            <a:solidFill>
              <a:schemeClr val="dk1"/>
            </a:solidFill>
            <a:prstDash val="solid"/>
            <a:miter lim="800000"/>
            <a:headEnd len="sm" w="sm" type="none"/>
            <a:tailEnd len="sm" w="sm" type="none"/>
          </a:ln>
        </p:spPr>
      </p:cxnSp>
      <p:sp>
        <p:nvSpPr>
          <p:cNvPr id="570" name="Google Shape;570;p16"/>
          <p:cNvSpPr/>
          <p:nvPr/>
        </p:nvSpPr>
        <p:spPr>
          <a:xfrm>
            <a:off x="8020242" y="2059415"/>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등록일</a:t>
            </a:r>
            <a:endParaRPr b="0" i="0" sz="1400" u="none" cap="none" strike="noStrike">
              <a:solidFill>
                <a:srgbClr val="000000"/>
              </a:solidFill>
              <a:latin typeface="Arial"/>
              <a:ea typeface="Arial"/>
              <a:cs typeface="Arial"/>
              <a:sym typeface="Arial"/>
            </a:endParaRPr>
          </a:p>
        </p:txBody>
      </p:sp>
      <p:cxnSp>
        <p:nvCxnSpPr>
          <p:cNvPr id="571" name="Google Shape;571;p16"/>
          <p:cNvCxnSpPr>
            <a:stCxn id="570" idx="2"/>
          </p:cNvCxnSpPr>
          <p:nvPr/>
        </p:nvCxnSpPr>
        <p:spPr>
          <a:xfrm rot="10800000">
            <a:off x="7270542" y="1877465"/>
            <a:ext cx="749700" cy="350400"/>
          </a:xfrm>
          <a:prstGeom prst="straightConnector1">
            <a:avLst/>
          </a:prstGeom>
          <a:noFill/>
          <a:ln cap="flat" cmpd="sng" w="19050">
            <a:solidFill>
              <a:schemeClr val="dk1"/>
            </a:solidFill>
            <a:prstDash val="solid"/>
            <a:miter lim="800000"/>
            <a:headEnd len="sm" w="sm" type="none"/>
            <a:tailEnd len="sm" w="sm" type="none"/>
          </a:ln>
        </p:spPr>
      </p:cxnSp>
      <p:grpSp>
        <p:nvGrpSpPr>
          <p:cNvPr id="572" name="Google Shape;572;p16"/>
          <p:cNvGrpSpPr/>
          <p:nvPr/>
        </p:nvGrpSpPr>
        <p:grpSpPr>
          <a:xfrm>
            <a:off x="5125508" y="4805645"/>
            <a:ext cx="1165675" cy="548453"/>
            <a:chOff x="1898156" y="1918997"/>
            <a:chExt cx="1997737" cy="943874"/>
          </a:xfrm>
        </p:grpSpPr>
        <p:sp>
          <p:nvSpPr>
            <p:cNvPr id="573" name="Google Shape;573;p16"/>
            <p:cNvSpPr/>
            <p:nvPr/>
          </p:nvSpPr>
          <p:spPr>
            <a:xfrm>
              <a:off x="1898156" y="1918997"/>
              <a:ext cx="1997735"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4" name="Google Shape;574;p16"/>
            <p:cNvSpPr txBox="1"/>
            <p:nvPr/>
          </p:nvSpPr>
          <p:spPr>
            <a:xfrm>
              <a:off x="1898158" y="2206268"/>
              <a:ext cx="1997735" cy="504362"/>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영화</a:t>
              </a:r>
              <a:endParaRPr b="0" i="0" sz="1400" u="none" cap="none" strike="noStrike">
                <a:solidFill>
                  <a:srgbClr val="000000"/>
                </a:solidFill>
                <a:latin typeface="Arial"/>
                <a:ea typeface="Arial"/>
                <a:cs typeface="Arial"/>
                <a:sym typeface="Arial"/>
              </a:endParaRPr>
            </a:p>
          </p:txBody>
        </p:sp>
      </p:grpSp>
      <p:cxnSp>
        <p:nvCxnSpPr>
          <p:cNvPr id="575" name="Google Shape;575;p16"/>
          <p:cNvCxnSpPr>
            <a:stCxn id="573" idx="0"/>
          </p:cNvCxnSpPr>
          <p:nvPr/>
        </p:nvCxnSpPr>
        <p:spPr>
          <a:xfrm flipH="1" rot="10800000">
            <a:off x="5708345" y="4271045"/>
            <a:ext cx="1222200" cy="534600"/>
          </a:xfrm>
          <a:prstGeom prst="straightConnector1">
            <a:avLst/>
          </a:prstGeom>
          <a:noFill/>
          <a:ln cap="flat" cmpd="sng" w="19050">
            <a:solidFill>
              <a:schemeClr val="dk1"/>
            </a:solidFill>
            <a:prstDash val="solid"/>
            <a:miter lim="800000"/>
            <a:headEnd len="sm" w="sm" type="none"/>
            <a:tailEnd len="sm" w="sm" type="none"/>
          </a:ln>
        </p:spPr>
      </p:cxnSp>
      <p:cxnSp>
        <p:nvCxnSpPr>
          <p:cNvPr id="576" name="Google Shape;576;p16"/>
          <p:cNvCxnSpPr>
            <a:stCxn id="573" idx="0"/>
          </p:cNvCxnSpPr>
          <p:nvPr/>
        </p:nvCxnSpPr>
        <p:spPr>
          <a:xfrm rot="10800000">
            <a:off x="4483145" y="4264745"/>
            <a:ext cx="1225200" cy="540900"/>
          </a:xfrm>
          <a:prstGeom prst="straightConnector1">
            <a:avLst/>
          </a:prstGeom>
          <a:noFill/>
          <a:ln cap="flat" cmpd="sng" w="19050">
            <a:solidFill>
              <a:schemeClr val="dk1"/>
            </a:solidFill>
            <a:prstDash val="solid"/>
            <a:miter lim="800000"/>
            <a:headEnd len="sm" w="sm" type="none"/>
            <a:tailEnd len="sm" w="sm" type="none"/>
          </a:ln>
        </p:spPr>
      </p:cxnSp>
      <p:sp>
        <p:nvSpPr>
          <p:cNvPr id="577" name="Google Shape;577;p16"/>
          <p:cNvSpPr/>
          <p:nvPr/>
        </p:nvSpPr>
        <p:spPr>
          <a:xfrm>
            <a:off x="3134979" y="4797172"/>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출연</a:t>
            </a:r>
            <a:endParaRPr b="0" i="0" sz="1400" u="none" cap="none" strike="noStrike">
              <a:solidFill>
                <a:srgbClr val="000000"/>
              </a:solidFill>
              <a:latin typeface="Arial"/>
              <a:ea typeface="Arial"/>
              <a:cs typeface="Arial"/>
              <a:sym typeface="Arial"/>
            </a:endParaRPr>
          </a:p>
        </p:txBody>
      </p:sp>
      <p:sp>
        <p:nvSpPr>
          <p:cNvPr id="578" name="Google Shape;578;p16"/>
          <p:cNvSpPr/>
          <p:nvPr/>
        </p:nvSpPr>
        <p:spPr>
          <a:xfrm>
            <a:off x="7178776" y="4774116"/>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연출</a:t>
            </a:r>
            <a:endParaRPr b="0" i="0" sz="1400" u="none" cap="none" strike="noStrike">
              <a:solidFill>
                <a:srgbClr val="000000"/>
              </a:solidFill>
              <a:latin typeface="Arial"/>
              <a:ea typeface="Arial"/>
              <a:cs typeface="Arial"/>
              <a:sym typeface="Arial"/>
            </a:endParaRPr>
          </a:p>
        </p:txBody>
      </p:sp>
      <p:cxnSp>
        <p:nvCxnSpPr>
          <p:cNvPr id="579" name="Google Shape;579;p16"/>
          <p:cNvCxnSpPr>
            <a:stCxn id="577" idx="3"/>
            <a:endCxn id="574" idx="1"/>
          </p:cNvCxnSpPr>
          <p:nvPr/>
        </p:nvCxnSpPr>
        <p:spPr>
          <a:xfrm flipH="1" rot="10800000">
            <a:off x="4375712" y="5119166"/>
            <a:ext cx="749700" cy="8400"/>
          </a:xfrm>
          <a:prstGeom prst="straightConnector1">
            <a:avLst/>
          </a:prstGeom>
          <a:noFill/>
          <a:ln cap="flat" cmpd="sng" w="19050">
            <a:solidFill>
              <a:schemeClr val="dk1"/>
            </a:solidFill>
            <a:prstDash val="solid"/>
            <a:miter lim="800000"/>
            <a:headEnd len="sm" w="sm" type="none"/>
            <a:tailEnd len="sm" w="sm" type="none"/>
          </a:ln>
        </p:spPr>
      </p:cxnSp>
      <p:cxnSp>
        <p:nvCxnSpPr>
          <p:cNvPr id="580" name="Google Shape;580;p16"/>
          <p:cNvCxnSpPr/>
          <p:nvPr/>
        </p:nvCxnSpPr>
        <p:spPr>
          <a:xfrm rot="10800000">
            <a:off x="6291183" y="5072991"/>
            <a:ext cx="975264" cy="0"/>
          </a:xfrm>
          <a:prstGeom prst="straightConnector1">
            <a:avLst/>
          </a:prstGeom>
          <a:noFill/>
          <a:ln cap="flat" cmpd="sng" w="19050">
            <a:solidFill>
              <a:schemeClr val="dk1"/>
            </a:solidFill>
            <a:prstDash val="solid"/>
            <a:miter lim="800000"/>
            <a:headEnd len="sm" w="sm" type="none"/>
            <a:tailEnd len="sm" w="sm" type="none"/>
          </a:ln>
        </p:spPr>
      </p:cxnSp>
      <p:grpSp>
        <p:nvGrpSpPr>
          <p:cNvPr id="581" name="Google Shape;581;p16"/>
          <p:cNvGrpSpPr/>
          <p:nvPr/>
        </p:nvGrpSpPr>
        <p:grpSpPr>
          <a:xfrm>
            <a:off x="1188282" y="4829505"/>
            <a:ext cx="1165675" cy="548453"/>
            <a:chOff x="1898156" y="1918997"/>
            <a:chExt cx="1997737" cy="943874"/>
          </a:xfrm>
        </p:grpSpPr>
        <p:sp>
          <p:nvSpPr>
            <p:cNvPr id="582" name="Google Shape;582;p16"/>
            <p:cNvSpPr/>
            <p:nvPr/>
          </p:nvSpPr>
          <p:spPr>
            <a:xfrm>
              <a:off x="1898156" y="1918997"/>
              <a:ext cx="1997735"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3" name="Google Shape;583;p16"/>
            <p:cNvSpPr txBox="1"/>
            <p:nvPr/>
          </p:nvSpPr>
          <p:spPr>
            <a:xfrm>
              <a:off x="1898158" y="2206268"/>
              <a:ext cx="1997735" cy="504362"/>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배우</a:t>
              </a:r>
              <a:endParaRPr b="0" i="0" sz="1400" u="none" cap="none" strike="noStrike">
                <a:solidFill>
                  <a:srgbClr val="000000"/>
                </a:solidFill>
                <a:latin typeface="Arial"/>
                <a:ea typeface="Arial"/>
                <a:cs typeface="Arial"/>
                <a:sym typeface="Arial"/>
              </a:endParaRPr>
            </a:p>
          </p:txBody>
        </p:sp>
      </p:grpSp>
      <p:cxnSp>
        <p:nvCxnSpPr>
          <p:cNvPr id="584" name="Google Shape;584;p16"/>
          <p:cNvCxnSpPr>
            <a:stCxn id="583" idx="3"/>
            <a:endCxn id="577" idx="1"/>
          </p:cNvCxnSpPr>
          <p:nvPr/>
        </p:nvCxnSpPr>
        <p:spPr>
          <a:xfrm flipH="1" rot="10800000">
            <a:off x="2353957" y="5127662"/>
            <a:ext cx="780900" cy="15300"/>
          </a:xfrm>
          <a:prstGeom prst="straightConnector1">
            <a:avLst/>
          </a:prstGeom>
          <a:noFill/>
          <a:ln cap="flat" cmpd="sng" w="19050">
            <a:solidFill>
              <a:schemeClr val="dk1"/>
            </a:solidFill>
            <a:prstDash val="solid"/>
            <a:miter lim="800000"/>
            <a:headEnd len="sm" w="sm" type="none"/>
            <a:tailEnd len="sm" w="sm" type="none"/>
          </a:ln>
        </p:spPr>
      </p:cxnSp>
      <p:grpSp>
        <p:nvGrpSpPr>
          <p:cNvPr id="585" name="Google Shape;585;p16"/>
          <p:cNvGrpSpPr/>
          <p:nvPr/>
        </p:nvGrpSpPr>
        <p:grpSpPr>
          <a:xfrm>
            <a:off x="9457454" y="4805645"/>
            <a:ext cx="1165675" cy="548453"/>
            <a:chOff x="1898156" y="1918997"/>
            <a:chExt cx="1997737" cy="943874"/>
          </a:xfrm>
        </p:grpSpPr>
        <p:sp>
          <p:nvSpPr>
            <p:cNvPr id="586" name="Google Shape;586;p16"/>
            <p:cNvSpPr/>
            <p:nvPr/>
          </p:nvSpPr>
          <p:spPr>
            <a:xfrm>
              <a:off x="1898156" y="1918997"/>
              <a:ext cx="1997735"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7" name="Google Shape;587;p16"/>
            <p:cNvSpPr txBox="1"/>
            <p:nvPr/>
          </p:nvSpPr>
          <p:spPr>
            <a:xfrm>
              <a:off x="1898158" y="2206268"/>
              <a:ext cx="1997735" cy="504362"/>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감독</a:t>
              </a:r>
              <a:endParaRPr b="0" i="0" sz="1400" u="none" cap="none" strike="noStrike">
                <a:solidFill>
                  <a:srgbClr val="000000"/>
                </a:solidFill>
                <a:latin typeface="Arial"/>
                <a:ea typeface="Arial"/>
                <a:cs typeface="Arial"/>
                <a:sym typeface="Arial"/>
              </a:endParaRPr>
            </a:p>
          </p:txBody>
        </p:sp>
      </p:grpSp>
      <p:cxnSp>
        <p:nvCxnSpPr>
          <p:cNvPr id="588" name="Google Shape;588;p16"/>
          <p:cNvCxnSpPr>
            <a:stCxn id="587" idx="1"/>
            <a:endCxn id="578" idx="3"/>
          </p:cNvCxnSpPr>
          <p:nvPr/>
        </p:nvCxnSpPr>
        <p:spPr>
          <a:xfrm rot="10800000">
            <a:off x="8419455" y="5104402"/>
            <a:ext cx="1038000" cy="14700"/>
          </a:xfrm>
          <a:prstGeom prst="straightConnector1">
            <a:avLst/>
          </a:prstGeom>
          <a:noFill/>
          <a:ln cap="flat" cmpd="sng" w="19050">
            <a:solidFill>
              <a:schemeClr val="dk1"/>
            </a:solidFill>
            <a:prstDash val="solid"/>
            <a:miter lim="800000"/>
            <a:headEnd len="sm" w="sm" type="none"/>
            <a:tailEnd len="sm" w="sm" type="none"/>
          </a:ln>
        </p:spPr>
      </p:cxnSp>
      <p:sp>
        <p:nvSpPr>
          <p:cNvPr id="589" name="Google Shape;589;p16"/>
          <p:cNvSpPr/>
          <p:nvPr/>
        </p:nvSpPr>
        <p:spPr>
          <a:xfrm>
            <a:off x="5125508" y="1183862"/>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구매일</a:t>
            </a:r>
            <a:endParaRPr b="0" i="0" sz="1400" u="none" cap="none" strike="noStrike">
              <a:solidFill>
                <a:srgbClr val="000000"/>
              </a:solidFill>
              <a:latin typeface="Arial"/>
              <a:ea typeface="Arial"/>
              <a:cs typeface="Arial"/>
              <a:sym typeface="Arial"/>
            </a:endParaRPr>
          </a:p>
        </p:txBody>
      </p:sp>
      <p:sp>
        <p:nvSpPr>
          <p:cNvPr id="590" name="Google Shape;590;p16"/>
          <p:cNvSpPr/>
          <p:nvPr/>
        </p:nvSpPr>
        <p:spPr>
          <a:xfrm>
            <a:off x="256122" y="4218400"/>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sng" cap="none" strike="noStrike">
                <a:solidFill>
                  <a:schemeClr val="lt1"/>
                </a:solidFill>
                <a:latin typeface="Calibri"/>
                <a:ea typeface="Calibri"/>
                <a:cs typeface="Calibri"/>
                <a:sym typeface="Calibri"/>
              </a:rPr>
              <a:t>배우ID</a:t>
            </a:r>
            <a:endParaRPr b="0" i="0" sz="1200" u="sng" cap="none" strike="noStrike">
              <a:solidFill>
                <a:schemeClr val="lt1"/>
              </a:solidFill>
              <a:latin typeface="Calibri"/>
              <a:ea typeface="Calibri"/>
              <a:cs typeface="Calibri"/>
              <a:sym typeface="Calibri"/>
            </a:endParaRPr>
          </a:p>
        </p:txBody>
      </p:sp>
      <p:sp>
        <p:nvSpPr>
          <p:cNvPr id="591" name="Google Shape;591;p16"/>
          <p:cNvSpPr/>
          <p:nvPr/>
        </p:nvSpPr>
        <p:spPr>
          <a:xfrm>
            <a:off x="239478" y="4748809"/>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이름</a:t>
            </a:r>
            <a:endParaRPr b="0" i="0" sz="1400" u="none" cap="none" strike="noStrike">
              <a:solidFill>
                <a:srgbClr val="000000"/>
              </a:solidFill>
              <a:latin typeface="Arial"/>
              <a:ea typeface="Arial"/>
              <a:cs typeface="Arial"/>
              <a:sym typeface="Arial"/>
            </a:endParaRPr>
          </a:p>
        </p:txBody>
      </p:sp>
      <p:sp>
        <p:nvSpPr>
          <p:cNvPr id="592" name="Google Shape;592;p16"/>
          <p:cNvSpPr/>
          <p:nvPr/>
        </p:nvSpPr>
        <p:spPr>
          <a:xfrm>
            <a:off x="252616" y="5307762"/>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소속사</a:t>
            </a:r>
            <a:endParaRPr b="0" i="0" sz="1400" u="none" cap="none" strike="noStrike">
              <a:solidFill>
                <a:srgbClr val="000000"/>
              </a:solidFill>
              <a:latin typeface="Arial"/>
              <a:ea typeface="Arial"/>
              <a:cs typeface="Arial"/>
              <a:sym typeface="Arial"/>
            </a:endParaRPr>
          </a:p>
        </p:txBody>
      </p:sp>
      <p:sp>
        <p:nvSpPr>
          <p:cNvPr id="593" name="Google Shape;593;p16"/>
          <p:cNvSpPr/>
          <p:nvPr/>
        </p:nvSpPr>
        <p:spPr>
          <a:xfrm>
            <a:off x="1125535" y="5644662"/>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생년월일</a:t>
            </a:r>
            <a:endParaRPr b="0" i="0" sz="1400" u="none" cap="none" strike="noStrike">
              <a:solidFill>
                <a:srgbClr val="000000"/>
              </a:solidFill>
              <a:latin typeface="Arial"/>
              <a:ea typeface="Arial"/>
              <a:cs typeface="Arial"/>
              <a:sym typeface="Arial"/>
            </a:endParaRPr>
          </a:p>
        </p:txBody>
      </p:sp>
      <p:cxnSp>
        <p:nvCxnSpPr>
          <p:cNvPr id="594" name="Google Shape;594;p16"/>
          <p:cNvCxnSpPr>
            <a:stCxn id="590" idx="6"/>
            <a:endCxn id="583" idx="1"/>
          </p:cNvCxnSpPr>
          <p:nvPr/>
        </p:nvCxnSpPr>
        <p:spPr>
          <a:xfrm>
            <a:off x="951779" y="4386850"/>
            <a:ext cx="236400" cy="756000"/>
          </a:xfrm>
          <a:prstGeom prst="straightConnector1">
            <a:avLst/>
          </a:prstGeom>
          <a:noFill/>
          <a:ln cap="flat" cmpd="sng" w="19050">
            <a:solidFill>
              <a:schemeClr val="dk1"/>
            </a:solidFill>
            <a:prstDash val="solid"/>
            <a:miter lim="800000"/>
            <a:headEnd len="sm" w="sm" type="none"/>
            <a:tailEnd len="sm" w="sm" type="none"/>
          </a:ln>
        </p:spPr>
      </p:cxnSp>
      <p:cxnSp>
        <p:nvCxnSpPr>
          <p:cNvPr id="595" name="Google Shape;595;p16"/>
          <p:cNvCxnSpPr>
            <a:stCxn id="591" idx="6"/>
            <a:endCxn id="583" idx="1"/>
          </p:cNvCxnSpPr>
          <p:nvPr/>
        </p:nvCxnSpPr>
        <p:spPr>
          <a:xfrm>
            <a:off x="935135" y="4917259"/>
            <a:ext cx="253200" cy="225600"/>
          </a:xfrm>
          <a:prstGeom prst="straightConnector1">
            <a:avLst/>
          </a:prstGeom>
          <a:noFill/>
          <a:ln cap="flat" cmpd="sng" w="19050">
            <a:solidFill>
              <a:schemeClr val="dk1"/>
            </a:solidFill>
            <a:prstDash val="solid"/>
            <a:miter lim="800000"/>
            <a:headEnd len="sm" w="sm" type="none"/>
            <a:tailEnd len="sm" w="sm" type="none"/>
          </a:ln>
        </p:spPr>
      </p:cxnSp>
      <p:cxnSp>
        <p:nvCxnSpPr>
          <p:cNvPr id="596" name="Google Shape;596;p16"/>
          <p:cNvCxnSpPr>
            <a:stCxn id="592" idx="6"/>
            <a:endCxn id="583" idx="1"/>
          </p:cNvCxnSpPr>
          <p:nvPr/>
        </p:nvCxnSpPr>
        <p:spPr>
          <a:xfrm flipH="1" rot="10800000">
            <a:off x="948273" y="5142912"/>
            <a:ext cx="240000" cy="333300"/>
          </a:xfrm>
          <a:prstGeom prst="straightConnector1">
            <a:avLst/>
          </a:prstGeom>
          <a:noFill/>
          <a:ln cap="flat" cmpd="sng" w="19050">
            <a:solidFill>
              <a:schemeClr val="dk1"/>
            </a:solidFill>
            <a:prstDash val="solid"/>
            <a:miter lim="800000"/>
            <a:headEnd len="sm" w="sm" type="none"/>
            <a:tailEnd len="sm" w="sm" type="none"/>
          </a:ln>
        </p:spPr>
      </p:cxnSp>
      <p:cxnSp>
        <p:nvCxnSpPr>
          <p:cNvPr id="597" name="Google Shape;597;p16"/>
          <p:cNvCxnSpPr>
            <a:stCxn id="593" idx="0"/>
            <a:endCxn id="582" idx="2"/>
          </p:cNvCxnSpPr>
          <p:nvPr/>
        </p:nvCxnSpPr>
        <p:spPr>
          <a:xfrm flipH="1" rot="10800000">
            <a:off x="1473363" y="5377962"/>
            <a:ext cx="297900" cy="266700"/>
          </a:xfrm>
          <a:prstGeom prst="straightConnector1">
            <a:avLst/>
          </a:prstGeom>
          <a:noFill/>
          <a:ln cap="flat" cmpd="sng" w="19050">
            <a:solidFill>
              <a:schemeClr val="dk1"/>
            </a:solidFill>
            <a:prstDash val="solid"/>
            <a:miter lim="800000"/>
            <a:headEnd len="sm" w="sm" type="none"/>
            <a:tailEnd len="sm" w="sm" type="none"/>
          </a:ln>
        </p:spPr>
      </p:cxnSp>
      <p:sp>
        <p:nvSpPr>
          <p:cNvPr id="598" name="Google Shape;598;p16"/>
          <p:cNvSpPr/>
          <p:nvPr/>
        </p:nvSpPr>
        <p:spPr>
          <a:xfrm>
            <a:off x="11055971" y="4298416"/>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sng" cap="none" strike="noStrike">
                <a:solidFill>
                  <a:schemeClr val="lt1"/>
                </a:solidFill>
                <a:latin typeface="Calibri"/>
                <a:ea typeface="Calibri"/>
                <a:cs typeface="Calibri"/>
                <a:sym typeface="Calibri"/>
              </a:rPr>
              <a:t>감독ID</a:t>
            </a:r>
            <a:endParaRPr b="0" i="0" sz="1200" u="sng" cap="none" strike="noStrike">
              <a:solidFill>
                <a:schemeClr val="lt1"/>
              </a:solidFill>
              <a:latin typeface="Calibri"/>
              <a:ea typeface="Calibri"/>
              <a:cs typeface="Calibri"/>
              <a:sym typeface="Calibri"/>
            </a:endParaRPr>
          </a:p>
        </p:txBody>
      </p:sp>
      <p:cxnSp>
        <p:nvCxnSpPr>
          <p:cNvPr id="599" name="Google Shape;599;p16"/>
          <p:cNvCxnSpPr>
            <a:stCxn id="598" idx="2"/>
            <a:endCxn id="587" idx="3"/>
          </p:cNvCxnSpPr>
          <p:nvPr/>
        </p:nvCxnSpPr>
        <p:spPr>
          <a:xfrm flipH="1">
            <a:off x="10623071" y="4466866"/>
            <a:ext cx="432900" cy="652200"/>
          </a:xfrm>
          <a:prstGeom prst="straightConnector1">
            <a:avLst/>
          </a:prstGeom>
          <a:noFill/>
          <a:ln cap="flat" cmpd="sng" w="19050">
            <a:solidFill>
              <a:schemeClr val="dk1"/>
            </a:solidFill>
            <a:prstDash val="solid"/>
            <a:miter lim="800000"/>
            <a:headEnd len="sm" w="sm" type="none"/>
            <a:tailEnd len="sm" w="sm" type="none"/>
          </a:ln>
        </p:spPr>
      </p:cxnSp>
      <p:sp>
        <p:nvSpPr>
          <p:cNvPr id="600" name="Google Shape;600;p16"/>
          <p:cNvSpPr/>
          <p:nvPr/>
        </p:nvSpPr>
        <p:spPr>
          <a:xfrm>
            <a:off x="11055970" y="4943356"/>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이름</a:t>
            </a:r>
            <a:endParaRPr b="0" i="0" sz="1400" u="none" cap="none" strike="noStrike">
              <a:solidFill>
                <a:srgbClr val="000000"/>
              </a:solidFill>
              <a:latin typeface="Arial"/>
              <a:ea typeface="Arial"/>
              <a:cs typeface="Arial"/>
              <a:sym typeface="Arial"/>
            </a:endParaRPr>
          </a:p>
        </p:txBody>
      </p:sp>
      <p:sp>
        <p:nvSpPr>
          <p:cNvPr id="601" name="Google Shape;601;p16"/>
          <p:cNvSpPr/>
          <p:nvPr/>
        </p:nvSpPr>
        <p:spPr>
          <a:xfrm>
            <a:off x="10839550" y="5476934"/>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생일</a:t>
            </a:r>
            <a:endParaRPr b="0" i="0" sz="1400" u="none" cap="none" strike="noStrike">
              <a:solidFill>
                <a:srgbClr val="000000"/>
              </a:solidFill>
              <a:latin typeface="Arial"/>
              <a:ea typeface="Arial"/>
              <a:cs typeface="Arial"/>
              <a:sym typeface="Arial"/>
            </a:endParaRPr>
          </a:p>
        </p:txBody>
      </p:sp>
      <p:cxnSp>
        <p:nvCxnSpPr>
          <p:cNvPr id="602" name="Google Shape;602;p16"/>
          <p:cNvCxnSpPr>
            <a:stCxn id="600" idx="2"/>
            <a:endCxn id="587" idx="3"/>
          </p:cNvCxnSpPr>
          <p:nvPr/>
        </p:nvCxnSpPr>
        <p:spPr>
          <a:xfrm flipH="1">
            <a:off x="10623070" y="5111806"/>
            <a:ext cx="432900" cy="7200"/>
          </a:xfrm>
          <a:prstGeom prst="straightConnector1">
            <a:avLst/>
          </a:prstGeom>
          <a:noFill/>
          <a:ln cap="flat" cmpd="sng" w="19050">
            <a:solidFill>
              <a:schemeClr val="dk1"/>
            </a:solidFill>
            <a:prstDash val="solid"/>
            <a:miter lim="800000"/>
            <a:headEnd len="sm" w="sm" type="none"/>
            <a:tailEnd len="sm" w="sm" type="none"/>
          </a:ln>
        </p:spPr>
      </p:cxnSp>
      <p:cxnSp>
        <p:nvCxnSpPr>
          <p:cNvPr id="603" name="Google Shape;603;p16"/>
          <p:cNvCxnSpPr>
            <a:stCxn id="601" idx="2"/>
            <a:endCxn id="587" idx="3"/>
          </p:cNvCxnSpPr>
          <p:nvPr/>
        </p:nvCxnSpPr>
        <p:spPr>
          <a:xfrm rot="10800000">
            <a:off x="10623250" y="5119184"/>
            <a:ext cx="216300" cy="526200"/>
          </a:xfrm>
          <a:prstGeom prst="straightConnector1">
            <a:avLst/>
          </a:prstGeom>
          <a:noFill/>
          <a:ln cap="flat" cmpd="sng" w="19050">
            <a:solidFill>
              <a:schemeClr val="dk1"/>
            </a:solidFill>
            <a:prstDash val="solid"/>
            <a:miter lim="800000"/>
            <a:headEnd len="sm" w="sm" type="none"/>
            <a:tailEnd len="sm" w="sm" type="none"/>
          </a:ln>
        </p:spPr>
      </p:cxnSp>
      <p:sp>
        <p:nvSpPr>
          <p:cNvPr id="604" name="Google Shape;604;p16"/>
          <p:cNvSpPr/>
          <p:nvPr/>
        </p:nvSpPr>
        <p:spPr>
          <a:xfrm>
            <a:off x="2844961" y="5673011"/>
            <a:ext cx="781021" cy="391654"/>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sng" cap="none" strike="noStrike">
                <a:solidFill>
                  <a:schemeClr val="lt1"/>
                </a:solidFill>
                <a:latin typeface="Calibri"/>
                <a:ea typeface="Calibri"/>
                <a:cs typeface="Calibri"/>
                <a:sym typeface="Calibri"/>
              </a:rPr>
              <a:t>고유번호</a:t>
            </a:r>
            <a:endParaRPr b="0" i="0" sz="1400" u="none" cap="none" strike="noStrike">
              <a:solidFill>
                <a:srgbClr val="000000"/>
              </a:solidFill>
              <a:latin typeface="Arial"/>
              <a:ea typeface="Arial"/>
              <a:cs typeface="Arial"/>
              <a:sym typeface="Arial"/>
            </a:endParaRPr>
          </a:p>
        </p:txBody>
      </p:sp>
      <p:sp>
        <p:nvSpPr>
          <p:cNvPr id="605" name="Google Shape;605;p16"/>
          <p:cNvSpPr/>
          <p:nvPr/>
        </p:nvSpPr>
        <p:spPr>
          <a:xfrm>
            <a:off x="3765165" y="5676030"/>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이름</a:t>
            </a:r>
            <a:endParaRPr b="0" i="0" sz="1400" u="none" cap="none" strike="noStrike">
              <a:solidFill>
                <a:srgbClr val="000000"/>
              </a:solidFill>
              <a:latin typeface="Arial"/>
              <a:ea typeface="Arial"/>
              <a:cs typeface="Arial"/>
              <a:sym typeface="Arial"/>
            </a:endParaRPr>
          </a:p>
        </p:txBody>
      </p:sp>
      <p:sp>
        <p:nvSpPr>
          <p:cNvPr id="606" name="Google Shape;606;p16"/>
          <p:cNvSpPr/>
          <p:nvPr/>
        </p:nvSpPr>
        <p:spPr>
          <a:xfrm>
            <a:off x="4610662" y="5673010"/>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장르</a:t>
            </a:r>
            <a:endParaRPr b="0" i="0" sz="1400" u="none" cap="none" strike="noStrike">
              <a:solidFill>
                <a:srgbClr val="000000"/>
              </a:solidFill>
              <a:latin typeface="Arial"/>
              <a:ea typeface="Arial"/>
              <a:cs typeface="Arial"/>
              <a:sym typeface="Arial"/>
            </a:endParaRPr>
          </a:p>
        </p:txBody>
      </p:sp>
      <p:sp>
        <p:nvSpPr>
          <p:cNvPr id="607" name="Google Shape;607;p16"/>
          <p:cNvSpPr/>
          <p:nvPr/>
        </p:nvSpPr>
        <p:spPr>
          <a:xfrm>
            <a:off x="5495642" y="5673009"/>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관람등급</a:t>
            </a:r>
            <a:endParaRPr b="0" i="0" sz="1200" u="none" cap="none" strike="noStrike">
              <a:solidFill>
                <a:schemeClr val="lt1"/>
              </a:solidFill>
              <a:latin typeface="Calibri"/>
              <a:ea typeface="Calibri"/>
              <a:cs typeface="Calibri"/>
              <a:sym typeface="Calibri"/>
            </a:endParaRPr>
          </a:p>
        </p:txBody>
      </p:sp>
      <p:sp>
        <p:nvSpPr>
          <p:cNvPr id="608" name="Google Shape;608;p16"/>
          <p:cNvSpPr/>
          <p:nvPr/>
        </p:nvSpPr>
        <p:spPr>
          <a:xfrm>
            <a:off x="6335780" y="5673009"/>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런타임</a:t>
            </a:r>
            <a:endParaRPr b="0" i="0" sz="1200" u="none" cap="none" strike="noStrike">
              <a:solidFill>
                <a:schemeClr val="lt1"/>
              </a:solidFill>
              <a:latin typeface="Calibri"/>
              <a:ea typeface="Calibri"/>
              <a:cs typeface="Calibri"/>
              <a:sym typeface="Calibri"/>
            </a:endParaRPr>
          </a:p>
        </p:txBody>
      </p:sp>
      <p:sp>
        <p:nvSpPr>
          <p:cNvPr id="609" name="Google Shape;609;p16"/>
          <p:cNvSpPr/>
          <p:nvPr/>
        </p:nvSpPr>
        <p:spPr>
          <a:xfrm>
            <a:off x="7247857" y="5682160"/>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개봉년도</a:t>
            </a:r>
            <a:endParaRPr b="0" i="0" sz="1400" u="none" cap="none" strike="noStrike">
              <a:solidFill>
                <a:srgbClr val="000000"/>
              </a:solidFill>
              <a:latin typeface="Arial"/>
              <a:ea typeface="Arial"/>
              <a:cs typeface="Arial"/>
              <a:sym typeface="Arial"/>
            </a:endParaRPr>
          </a:p>
        </p:txBody>
      </p:sp>
      <p:sp>
        <p:nvSpPr>
          <p:cNvPr id="610" name="Google Shape;610;p16"/>
          <p:cNvSpPr/>
          <p:nvPr/>
        </p:nvSpPr>
        <p:spPr>
          <a:xfrm>
            <a:off x="8087732" y="5670614"/>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평점</a:t>
            </a:r>
            <a:endParaRPr b="0" i="0" sz="1400" u="none" cap="none" strike="noStrike">
              <a:solidFill>
                <a:srgbClr val="000000"/>
              </a:solidFill>
              <a:latin typeface="Arial"/>
              <a:ea typeface="Arial"/>
              <a:cs typeface="Arial"/>
              <a:sym typeface="Arial"/>
            </a:endParaRPr>
          </a:p>
        </p:txBody>
      </p:sp>
      <p:cxnSp>
        <p:nvCxnSpPr>
          <p:cNvPr id="611" name="Google Shape;611;p16"/>
          <p:cNvCxnSpPr>
            <a:stCxn id="604" idx="7"/>
            <a:endCxn id="573" idx="2"/>
          </p:cNvCxnSpPr>
          <p:nvPr/>
        </p:nvCxnSpPr>
        <p:spPr>
          <a:xfrm flipH="1" rot="10800000">
            <a:off x="3511604" y="5354167"/>
            <a:ext cx="2196600" cy="376200"/>
          </a:xfrm>
          <a:prstGeom prst="straightConnector1">
            <a:avLst/>
          </a:prstGeom>
          <a:noFill/>
          <a:ln cap="flat" cmpd="sng" w="19050">
            <a:solidFill>
              <a:schemeClr val="dk1"/>
            </a:solidFill>
            <a:prstDash val="solid"/>
            <a:miter lim="800000"/>
            <a:headEnd len="sm" w="sm" type="none"/>
            <a:tailEnd len="sm" w="sm" type="none"/>
          </a:ln>
        </p:spPr>
      </p:cxnSp>
      <p:cxnSp>
        <p:nvCxnSpPr>
          <p:cNvPr id="612" name="Google Shape;612;p16"/>
          <p:cNvCxnSpPr>
            <a:stCxn id="605" idx="7"/>
            <a:endCxn id="573" idx="2"/>
          </p:cNvCxnSpPr>
          <p:nvPr/>
        </p:nvCxnSpPr>
        <p:spPr>
          <a:xfrm flipH="1" rot="10800000">
            <a:off x="4358945" y="5353968"/>
            <a:ext cx="1349400" cy="371400"/>
          </a:xfrm>
          <a:prstGeom prst="straightConnector1">
            <a:avLst/>
          </a:prstGeom>
          <a:noFill/>
          <a:ln cap="flat" cmpd="sng" w="19050">
            <a:solidFill>
              <a:schemeClr val="dk1"/>
            </a:solidFill>
            <a:prstDash val="solid"/>
            <a:miter lim="800000"/>
            <a:headEnd len="sm" w="sm" type="none"/>
            <a:tailEnd len="sm" w="sm" type="none"/>
          </a:ln>
        </p:spPr>
      </p:cxnSp>
      <p:cxnSp>
        <p:nvCxnSpPr>
          <p:cNvPr id="613" name="Google Shape;613;p16"/>
          <p:cNvCxnSpPr>
            <a:stCxn id="606" idx="0"/>
            <a:endCxn id="573" idx="2"/>
          </p:cNvCxnSpPr>
          <p:nvPr/>
        </p:nvCxnSpPr>
        <p:spPr>
          <a:xfrm flipH="1" rot="10800000">
            <a:off x="4958491" y="5354110"/>
            <a:ext cx="750000" cy="318900"/>
          </a:xfrm>
          <a:prstGeom prst="straightConnector1">
            <a:avLst/>
          </a:prstGeom>
          <a:noFill/>
          <a:ln cap="flat" cmpd="sng" w="19050">
            <a:solidFill>
              <a:schemeClr val="dk1"/>
            </a:solidFill>
            <a:prstDash val="solid"/>
            <a:miter lim="800000"/>
            <a:headEnd len="sm" w="sm" type="none"/>
            <a:tailEnd len="sm" w="sm" type="none"/>
          </a:ln>
        </p:spPr>
      </p:cxnSp>
      <p:cxnSp>
        <p:nvCxnSpPr>
          <p:cNvPr id="614" name="Google Shape;614;p16"/>
          <p:cNvCxnSpPr>
            <a:stCxn id="607" idx="0"/>
            <a:endCxn id="573" idx="2"/>
          </p:cNvCxnSpPr>
          <p:nvPr/>
        </p:nvCxnSpPr>
        <p:spPr>
          <a:xfrm rot="10800000">
            <a:off x="5708471" y="5354109"/>
            <a:ext cx="135000" cy="318900"/>
          </a:xfrm>
          <a:prstGeom prst="straightConnector1">
            <a:avLst/>
          </a:prstGeom>
          <a:noFill/>
          <a:ln cap="flat" cmpd="sng" w="19050">
            <a:solidFill>
              <a:schemeClr val="dk1"/>
            </a:solidFill>
            <a:prstDash val="solid"/>
            <a:miter lim="800000"/>
            <a:headEnd len="sm" w="sm" type="none"/>
            <a:tailEnd len="sm" w="sm" type="none"/>
          </a:ln>
        </p:spPr>
      </p:cxnSp>
      <p:cxnSp>
        <p:nvCxnSpPr>
          <p:cNvPr id="615" name="Google Shape;615;p16"/>
          <p:cNvCxnSpPr>
            <a:stCxn id="608" idx="0"/>
            <a:endCxn id="573" idx="2"/>
          </p:cNvCxnSpPr>
          <p:nvPr/>
        </p:nvCxnSpPr>
        <p:spPr>
          <a:xfrm rot="10800000">
            <a:off x="5708309" y="5354109"/>
            <a:ext cx="975300" cy="318900"/>
          </a:xfrm>
          <a:prstGeom prst="straightConnector1">
            <a:avLst/>
          </a:prstGeom>
          <a:noFill/>
          <a:ln cap="flat" cmpd="sng" w="19050">
            <a:solidFill>
              <a:schemeClr val="dk1"/>
            </a:solidFill>
            <a:prstDash val="solid"/>
            <a:miter lim="800000"/>
            <a:headEnd len="sm" w="sm" type="none"/>
            <a:tailEnd len="sm" w="sm" type="none"/>
          </a:ln>
        </p:spPr>
      </p:cxnSp>
      <p:cxnSp>
        <p:nvCxnSpPr>
          <p:cNvPr id="616" name="Google Shape;616;p16"/>
          <p:cNvCxnSpPr>
            <a:stCxn id="610" idx="1"/>
            <a:endCxn id="573" idx="2"/>
          </p:cNvCxnSpPr>
          <p:nvPr/>
        </p:nvCxnSpPr>
        <p:spPr>
          <a:xfrm rot="10800000">
            <a:off x="5708309" y="5353952"/>
            <a:ext cx="2481300" cy="366000"/>
          </a:xfrm>
          <a:prstGeom prst="straightConnector1">
            <a:avLst/>
          </a:prstGeom>
          <a:noFill/>
          <a:ln cap="flat" cmpd="sng" w="19050">
            <a:solidFill>
              <a:schemeClr val="dk1"/>
            </a:solidFill>
            <a:prstDash val="solid"/>
            <a:miter lim="800000"/>
            <a:headEnd len="sm" w="sm" type="none"/>
            <a:tailEnd len="sm" w="sm" type="none"/>
          </a:ln>
        </p:spPr>
      </p:cxnSp>
      <p:cxnSp>
        <p:nvCxnSpPr>
          <p:cNvPr id="617" name="Google Shape;617;p16"/>
          <p:cNvCxnSpPr>
            <a:stCxn id="609" idx="1"/>
            <a:endCxn id="573" idx="2"/>
          </p:cNvCxnSpPr>
          <p:nvPr/>
        </p:nvCxnSpPr>
        <p:spPr>
          <a:xfrm rot="10800000">
            <a:off x="5708434" y="5354098"/>
            <a:ext cx="1641300" cy="377400"/>
          </a:xfrm>
          <a:prstGeom prst="straightConnector1">
            <a:avLst/>
          </a:prstGeom>
          <a:noFill/>
          <a:ln cap="flat" cmpd="sng" w="19050">
            <a:solidFill>
              <a:schemeClr val="dk1"/>
            </a:solidFill>
            <a:prstDash val="solid"/>
            <a:miter lim="800000"/>
            <a:headEnd len="sm" w="sm" type="none"/>
            <a:tailEnd len="sm" w="sm" type="none"/>
          </a:ln>
        </p:spPr>
      </p:cxnSp>
      <p:cxnSp>
        <p:nvCxnSpPr>
          <p:cNvPr id="618" name="Google Shape;618;p16"/>
          <p:cNvCxnSpPr/>
          <p:nvPr/>
        </p:nvCxnSpPr>
        <p:spPr>
          <a:xfrm rot="10800000">
            <a:off x="6292676" y="5151119"/>
            <a:ext cx="975264" cy="0"/>
          </a:xfrm>
          <a:prstGeom prst="straightConnector1">
            <a:avLst/>
          </a:prstGeom>
          <a:noFill/>
          <a:ln cap="flat" cmpd="sng" w="19050">
            <a:solidFill>
              <a:schemeClr val="dk1"/>
            </a:solidFill>
            <a:prstDash val="solid"/>
            <a:miter lim="800000"/>
            <a:headEnd len="sm" w="sm" type="none"/>
            <a:tailEnd len="sm" w="sm" type="none"/>
          </a:ln>
        </p:spPr>
      </p:cxnSp>
      <p:sp>
        <p:nvSpPr>
          <p:cNvPr id="619" name="Google Shape;619;p16"/>
          <p:cNvSpPr/>
          <p:nvPr/>
        </p:nvSpPr>
        <p:spPr>
          <a:xfrm>
            <a:off x="274197" y="1514656"/>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화질</a:t>
            </a:r>
            <a:endParaRPr b="0" i="0" sz="1400" u="none" cap="none" strike="noStrike">
              <a:solidFill>
                <a:srgbClr val="000000"/>
              </a:solidFill>
              <a:latin typeface="Arial"/>
              <a:ea typeface="Arial"/>
              <a:cs typeface="Arial"/>
              <a:sym typeface="Arial"/>
            </a:endParaRPr>
          </a:p>
        </p:txBody>
      </p:sp>
      <p:sp>
        <p:nvSpPr>
          <p:cNvPr id="620" name="Google Shape;620;p16"/>
          <p:cNvSpPr/>
          <p:nvPr/>
        </p:nvSpPr>
        <p:spPr>
          <a:xfrm>
            <a:off x="3821216" y="1494198"/>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상품구매</a:t>
            </a:r>
            <a:endParaRPr b="0" i="0" sz="1400" u="none" cap="none" strike="noStrike">
              <a:solidFill>
                <a:srgbClr val="000000"/>
              </a:solidFill>
              <a:latin typeface="Arial"/>
              <a:ea typeface="Arial"/>
              <a:cs typeface="Arial"/>
              <a:sym typeface="Arial"/>
            </a:endParaRPr>
          </a:p>
        </p:txBody>
      </p:sp>
      <p:cxnSp>
        <p:nvCxnSpPr>
          <p:cNvPr id="621" name="Google Shape;621;p16"/>
          <p:cNvCxnSpPr>
            <a:endCxn id="541" idx="0"/>
          </p:cNvCxnSpPr>
          <p:nvPr/>
        </p:nvCxnSpPr>
        <p:spPr>
          <a:xfrm>
            <a:off x="4651733" y="2052589"/>
            <a:ext cx="1009800" cy="755400"/>
          </a:xfrm>
          <a:prstGeom prst="straightConnector1">
            <a:avLst/>
          </a:prstGeom>
          <a:noFill/>
          <a:ln cap="flat" cmpd="sng" w="19050">
            <a:solidFill>
              <a:schemeClr val="dk1"/>
            </a:solidFill>
            <a:prstDash val="solid"/>
            <a:miter lim="800000"/>
            <a:headEnd len="sm" w="sm" type="none"/>
            <a:tailEnd len="sm" w="sm" type="none"/>
          </a:ln>
        </p:spPr>
      </p:cxnSp>
      <p:cxnSp>
        <p:nvCxnSpPr>
          <p:cNvPr id="622" name="Google Shape;622;p16"/>
          <p:cNvCxnSpPr>
            <a:stCxn id="589" idx="2"/>
          </p:cNvCxnSpPr>
          <p:nvPr/>
        </p:nvCxnSpPr>
        <p:spPr>
          <a:xfrm flipH="1">
            <a:off x="4748108" y="1352312"/>
            <a:ext cx="377400" cy="308700"/>
          </a:xfrm>
          <a:prstGeom prst="straightConnector1">
            <a:avLst/>
          </a:prstGeom>
          <a:noFill/>
          <a:ln cap="flat" cmpd="sng" w="19050">
            <a:solidFill>
              <a:schemeClr val="dk1"/>
            </a:solidFill>
            <a:prstDash val="solid"/>
            <a:miter lim="800000"/>
            <a:headEnd len="sm" w="sm" type="none"/>
            <a:tailEnd len="sm" w="sm" type="none"/>
          </a:ln>
        </p:spPr>
      </p:cxnSp>
      <p:grpSp>
        <p:nvGrpSpPr>
          <p:cNvPr id="623" name="Google Shape;623;p16"/>
          <p:cNvGrpSpPr/>
          <p:nvPr/>
        </p:nvGrpSpPr>
        <p:grpSpPr>
          <a:xfrm>
            <a:off x="1703167" y="995319"/>
            <a:ext cx="1286240" cy="519337"/>
            <a:chOff x="1898156" y="1918997"/>
            <a:chExt cx="1997737" cy="943874"/>
          </a:xfrm>
        </p:grpSpPr>
        <p:sp>
          <p:nvSpPr>
            <p:cNvPr id="624" name="Google Shape;624;p16"/>
            <p:cNvSpPr/>
            <p:nvPr/>
          </p:nvSpPr>
          <p:spPr>
            <a:xfrm>
              <a:off x="1898156" y="1918997"/>
              <a:ext cx="1997736" cy="943874"/>
            </a:xfrm>
            <a:prstGeom prst="rect">
              <a:avLst/>
            </a:prstGeom>
            <a:solidFill>
              <a:srgbClr val="225787"/>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5" name="Google Shape;625;p16"/>
            <p:cNvSpPr txBox="1"/>
            <p:nvPr/>
          </p:nvSpPr>
          <p:spPr>
            <a:xfrm>
              <a:off x="1898158" y="2150397"/>
              <a:ext cx="1997735" cy="532639"/>
            </a:xfrm>
            <a:prstGeom prst="rect">
              <a:avLst/>
            </a:prstGeom>
            <a:solidFill>
              <a:srgbClr val="22578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요금제 상품</a:t>
              </a:r>
              <a:endParaRPr b="0" i="0" sz="1400" u="none" cap="none" strike="noStrike">
                <a:solidFill>
                  <a:srgbClr val="000000"/>
                </a:solidFill>
                <a:latin typeface="Arial"/>
                <a:ea typeface="Arial"/>
                <a:cs typeface="Arial"/>
                <a:sym typeface="Arial"/>
              </a:endParaRPr>
            </a:p>
          </p:txBody>
        </p:sp>
      </p:grpSp>
      <p:cxnSp>
        <p:nvCxnSpPr>
          <p:cNvPr id="626" name="Google Shape;626;p16"/>
          <p:cNvCxnSpPr>
            <a:stCxn id="559" idx="6"/>
            <a:endCxn id="625" idx="1"/>
          </p:cNvCxnSpPr>
          <p:nvPr/>
        </p:nvCxnSpPr>
        <p:spPr>
          <a:xfrm>
            <a:off x="1093975" y="1247299"/>
            <a:ext cx="609300" cy="21900"/>
          </a:xfrm>
          <a:prstGeom prst="straightConnector1">
            <a:avLst/>
          </a:prstGeom>
          <a:noFill/>
          <a:ln cap="flat" cmpd="sng" w="19050">
            <a:solidFill>
              <a:schemeClr val="dk1"/>
            </a:solidFill>
            <a:prstDash val="solid"/>
            <a:miter lim="800000"/>
            <a:headEnd len="sm" w="sm" type="none"/>
            <a:tailEnd len="sm" w="sm" type="none"/>
          </a:ln>
        </p:spPr>
      </p:cxnSp>
      <p:cxnSp>
        <p:nvCxnSpPr>
          <p:cNvPr id="627" name="Google Shape;627;p16"/>
          <p:cNvCxnSpPr>
            <a:stCxn id="619" idx="6"/>
            <a:endCxn id="625" idx="1"/>
          </p:cNvCxnSpPr>
          <p:nvPr/>
        </p:nvCxnSpPr>
        <p:spPr>
          <a:xfrm flipH="1" rot="10800000">
            <a:off x="969854" y="1269106"/>
            <a:ext cx="733200" cy="414000"/>
          </a:xfrm>
          <a:prstGeom prst="straightConnector1">
            <a:avLst/>
          </a:prstGeom>
          <a:noFill/>
          <a:ln cap="flat" cmpd="sng" w="19050">
            <a:solidFill>
              <a:schemeClr val="dk1"/>
            </a:solidFill>
            <a:prstDash val="solid"/>
            <a:miter lim="800000"/>
            <a:headEnd len="sm" w="sm" type="none"/>
            <a:tailEnd len="sm" w="sm" type="none"/>
          </a:ln>
        </p:spPr>
      </p:cxnSp>
      <p:sp>
        <p:nvSpPr>
          <p:cNvPr id="628" name="Google Shape;628;p16"/>
          <p:cNvSpPr/>
          <p:nvPr/>
        </p:nvSpPr>
        <p:spPr>
          <a:xfrm>
            <a:off x="5371916" y="1653587"/>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결제 수단</a:t>
            </a:r>
            <a:endParaRPr b="0" i="0" sz="1400" u="none" cap="none" strike="noStrike">
              <a:solidFill>
                <a:srgbClr val="000000"/>
              </a:solidFill>
              <a:latin typeface="Arial"/>
              <a:ea typeface="Arial"/>
              <a:cs typeface="Arial"/>
              <a:sym typeface="Arial"/>
            </a:endParaRPr>
          </a:p>
        </p:txBody>
      </p:sp>
      <p:cxnSp>
        <p:nvCxnSpPr>
          <p:cNvPr id="629" name="Google Shape;629;p16"/>
          <p:cNvCxnSpPr>
            <a:stCxn id="628" idx="2"/>
            <a:endCxn id="620" idx="3"/>
          </p:cNvCxnSpPr>
          <p:nvPr/>
        </p:nvCxnSpPr>
        <p:spPr>
          <a:xfrm flipH="1">
            <a:off x="5062016" y="1822037"/>
            <a:ext cx="309900" cy="2700"/>
          </a:xfrm>
          <a:prstGeom prst="straightConnector1">
            <a:avLst/>
          </a:prstGeom>
          <a:noFill/>
          <a:ln cap="flat" cmpd="sng" w="19050">
            <a:solidFill>
              <a:schemeClr val="dk1"/>
            </a:solidFill>
            <a:prstDash val="solid"/>
            <a:miter lim="800000"/>
            <a:headEnd len="sm" w="sm" type="none"/>
            <a:tailEnd len="sm" w="sm" type="none"/>
          </a:ln>
        </p:spPr>
      </p:cxnSp>
      <p:sp>
        <p:nvSpPr>
          <p:cNvPr id="630" name="Google Shape;630;p16"/>
          <p:cNvSpPr/>
          <p:nvPr/>
        </p:nvSpPr>
        <p:spPr>
          <a:xfrm>
            <a:off x="840453" y="1953203"/>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이름</a:t>
            </a:r>
            <a:endParaRPr b="0" i="0" sz="1400" u="none" cap="none" strike="noStrike">
              <a:solidFill>
                <a:srgbClr val="000000"/>
              </a:solidFill>
              <a:latin typeface="Arial"/>
              <a:ea typeface="Arial"/>
              <a:cs typeface="Arial"/>
              <a:sym typeface="Arial"/>
            </a:endParaRPr>
          </a:p>
        </p:txBody>
      </p:sp>
      <p:cxnSp>
        <p:nvCxnSpPr>
          <p:cNvPr id="631" name="Google Shape;631;p16"/>
          <p:cNvCxnSpPr>
            <a:stCxn id="630" idx="0"/>
            <a:endCxn id="625" idx="1"/>
          </p:cNvCxnSpPr>
          <p:nvPr/>
        </p:nvCxnSpPr>
        <p:spPr>
          <a:xfrm flipH="1" rot="10800000">
            <a:off x="1188282" y="1269203"/>
            <a:ext cx="514800" cy="684000"/>
          </a:xfrm>
          <a:prstGeom prst="straightConnector1">
            <a:avLst/>
          </a:prstGeom>
          <a:noFill/>
          <a:ln cap="flat" cmpd="sng" w="19050">
            <a:solidFill>
              <a:schemeClr val="dk1"/>
            </a:solidFill>
            <a:prstDash val="solid"/>
            <a:miter lim="800000"/>
            <a:headEnd len="sm" w="sm" type="none"/>
            <a:tailEnd len="sm" w="sm" type="none"/>
          </a:ln>
        </p:spPr>
      </p:cxnSp>
      <p:sp>
        <p:nvSpPr>
          <p:cNvPr id="632" name="Google Shape;632;p16"/>
          <p:cNvSpPr/>
          <p:nvPr/>
        </p:nvSpPr>
        <p:spPr>
          <a:xfrm>
            <a:off x="1681810" y="1985911"/>
            <a:ext cx="695657"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가격</a:t>
            </a:r>
            <a:endParaRPr b="0" i="0" sz="1400" u="none" cap="none" strike="noStrike">
              <a:solidFill>
                <a:srgbClr val="000000"/>
              </a:solidFill>
              <a:latin typeface="Arial"/>
              <a:ea typeface="Arial"/>
              <a:cs typeface="Arial"/>
              <a:sym typeface="Arial"/>
            </a:endParaRPr>
          </a:p>
        </p:txBody>
      </p:sp>
      <p:sp>
        <p:nvSpPr>
          <p:cNvPr id="633" name="Google Shape;633;p16"/>
          <p:cNvSpPr/>
          <p:nvPr/>
        </p:nvSpPr>
        <p:spPr>
          <a:xfrm>
            <a:off x="2457278" y="1984362"/>
            <a:ext cx="1240733" cy="336900"/>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등록가능 기기 수</a:t>
            </a:r>
            <a:endParaRPr b="0" i="0" sz="1400" u="none" cap="none" strike="noStrike">
              <a:solidFill>
                <a:srgbClr val="000000"/>
              </a:solidFill>
              <a:latin typeface="Arial"/>
              <a:ea typeface="Arial"/>
              <a:cs typeface="Arial"/>
              <a:sym typeface="Arial"/>
            </a:endParaRPr>
          </a:p>
        </p:txBody>
      </p:sp>
      <p:cxnSp>
        <p:nvCxnSpPr>
          <p:cNvPr id="634" name="Google Shape;634;p16"/>
          <p:cNvCxnSpPr>
            <a:stCxn id="632" idx="0"/>
            <a:endCxn id="624" idx="2"/>
          </p:cNvCxnSpPr>
          <p:nvPr/>
        </p:nvCxnSpPr>
        <p:spPr>
          <a:xfrm flipH="1" rot="10800000">
            <a:off x="2029638" y="1514611"/>
            <a:ext cx="316500" cy="471300"/>
          </a:xfrm>
          <a:prstGeom prst="straightConnector1">
            <a:avLst/>
          </a:prstGeom>
          <a:noFill/>
          <a:ln cap="flat" cmpd="sng" w="19050">
            <a:solidFill>
              <a:schemeClr val="dk1"/>
            </a:solidFill>
            <a:prstDash val="solid"/>
            <a:miter lim="800000"/>
            <a:headEnd len="sm" w="sm" type="none"/>
            <a:tailEnd len="sm" w="sm" type="none"/>
          </a:ln>
        </p:spPr>
      </p:cxnSp>
      <p:cxnSp>
        <p:nvCxnSpPr>
          <p:cNvPr id="635" name="Google Shape;635;p16"/>
          <p:cNvCxnSpPr>
            <a:stCxn id="633" idx="0"/>
            <a:endCxn id="624" idx="2"/>
          </p:cNvCxnSpPr>
          <p:nvPr/>
        </p:nvCxnSpPr>
        <p:spPr>
          <a:xfrm rot="10800000">
            <a:off x="2346244" y="1514562"/>
            <a:ext cx="731400" cy="469800"/>
          </a:xfrm>
          <a:prstGeom prst="straightConnector1">
            <a:avLst/>
          </a:prstGeom>
          <a:noFill/>
          <a:ln cap="flat" cmpd="sng" w="19050">
            <a:solidFill>
              <a:schemeClr val="dk1"/>
            </a:solidFill>
            <a:prstDash val="solid"/>
            <a:miter lim="800000"/>
            <a:headEnd len="sm" w="sm" type="none"/>
            <a:tailEnd len="sm" w="sm" type="none"/>
          </a:ln>
        </p:spPr>
      </p:cxnSp>
      <p:cxnSp>
        <p:nvCxnSpPr>
          <p:cNvPr id="636" name="Google Shape;636;p16"/>
          <p:cNvCxnSpPr/>
          <p:nvPr/>
        </p:nvCxnSpPr>
        <p:spPr>
          <a:xfrm rot="10800000">
            <a:off x="2989407" y="1269174"/>
            <a:ext cx="1129832" cy="384413"/>
          </a:xfrm>
          <a:prstGeom prst="straightConnector1">
            <a:avLst/>
          </a:prstGeom>
          <a:noFill/>
          <a:ln cap="flat" cmpd="sng" w="19050">
            <a:solidFill>
              <a:schemeClr val="dk1"/>
            </a:solidFill>
            <a:prstDash val="solid"/>
            <a:miter lim="800000"/>
            <a:headEnd len="sm" w="sm" type="none"/>
            <a:tailEnd len="med" w="med" type="triangle"/>
          </a:ln>
        </p:spPr>
      </p:cxnSp>
      <p:sp>
        <p:nvSpPr>
          <p:cNvPr id="637" name="Google Shape;637;p16"/>
          <p:cNvSpPr/>
          <p:nvPr/>
        </p:nvSpPr>
        <p:spPr>
          <a:xfrm>
            <a:off x="6781586" y="2339333"/>
            <a:ext cx="715404" cy="254009"/>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PW</a:t>
            </a:r>
            <a:endParaRPr b="0" i="0" sz="1200" u="none" cap="none" strike="noStrike">
              <a:solidFill>
                <a:schemeClr val="lt1"/>
              </a:solidFill>
              <a:latin typeface="Calibri"/>
              <a:ea typeface="Calibri"/>
              <a:cs typeface="Calibri"/>
              <a:sym typeface="Calibri"/>
            </a:endParaRPr>
          </a:p>
        </p:txBody>
      </p:sp>
      <p:cxnSp>
        <p:nvCxnSpPr>
          <p:cNvPr id="638" name="Google Shape;638;p16"/>
          <p:cNvCxnSpPr>
            <a:endCxn id="637" idx="2"/>
          </p:cNvCxnSpPr>
          <p:nvPr/>
        </p:nvCxnSpPr>
        <p:spPr>
          <a:xfrm flipH="1" rot="10800000">
            <a:off x="6288086" y="2466338"/>
            <a:ext cx="493500" cy="609000"/>
          </a:xfrm>
          <a:prstGeom prst="straightConnector1">
            <a:avLst/>
          </a:prstGeom>
          <a:noFill/>
          <a:ln cap="flat" cmpd="sng" w="19050">
            <a:solidFill>
              <a:schemeClr val="dk1"/>
            </a:solidFill>
            <a:prstDash val="solid"/>
            <a:miter lim="800000"/>
            <a:headEnd len="sm" w="sm" type="none"/>
            <a:tailEnd len="sm" w="sm" type="none"/>
          </a:ln>
        </p:spPr>
      </p:cxnSp>
      <p:sp>
        <p:nvSpPr>
          <p:cNvPr id="639" name="Google Shape;639;p16"/>
          <p:cNvSpPr/>
          <p:nvPr/>
        </p:nvSpPr>
        <p:spPr>
          <a:xfrm>
            <a:off x="5084097" y="3810558"/>
            <a:ext cx="1240733" cy="660789"/>
          </a:xfrm>
          <a:prstGeom prst="flowChartDecision">
            <a:avLst/>
          </a:prstGeom>
          <a:solidFill>
            <a:srgbClr val="3144CD"/>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lt1"/>
                </a:solidFill>
                <a:latin typeface="Calibri"/>
                <a:ea typeface="Calibri"/>
                <a:cs typeface="Calibri"/>
                <a:sym typeface="Calibri"/>
              </a:rPr>
              <a:t>찜 목록</a:t>
            </a:r>
            <a:endParaRPr b="0" i="0" sz="1400" u="none" cap="none" strike="noStrike">
              <a:solidFill>
                <a:srgbClr val="000000"/>
              </a:solidFill>
              <a:latin typeface="Arial"/>
              <a:ea typeface="Arial"/>
              <a:cs typeface="Arial"/>
              <a:sym typeface="Arial"/>
            </a:endParaRPr>
          </a:p>
        </p:txBody>
      </p:sp>
      <p:cxnSp>
        <p:nvCxnSpPr>
          <p:cNvPr id="640" name="Google Shape;640;p16"/>
          <p:cNvCxnSpPr>
            <a:stCxn id="541" idx="2"/>
            <a:endCxn id="639" idx="0"/>
          </p:cNvCxnSpPr>
          <p:nvPr/>
        </p:nvCxnSpPr>
        <p:spPr>
          <a:xfrm>
            <a:off x="5661533" y="3327326"/>
            <a:ext cx="42900" cy="483300"/>
          </a:xfrm>
          <a:prstGeom prst="straightConnector1">
            <a:avLst/>
          </a:prstGeom>
          <a:noFill/>
          <a:ln cap="flat" cmpd="sng" w="19050">
            <a:solidFill>
              <a:schemeClr val="dk1"/>
            </a:solidFill>
            <a:prstDash val="solid"/>
            <a:miter lim="800000"/>
            <a:headEnd len="sm" w="sm" type="none"/>
            <a:tailEnd len="sm" w="sm" type="none"/>
          </a:ln>
        </p:spPr>
      </p:cxnSp>
      <p:cxnSp>
        <p:nvCxnSpPr>
          <p:cNvPr id="641" name="Google Shape;641;p16"/>
          <p:cNvCxnSpPr>
            <a:endCxn id="573" idx="0"/>
          </p:cNvCxnSpPr>
          <p:nvPr/>
        </p:nvCxnSpPr>
        <p:spPr>
          <a:xfrm>
            <a:off x="5698145" y="4440845"/>
            <a:ext cx="10200" cy="364800"/>
          </a:xfrm>
          <a:prstGeom prst="straightConnector1">
            <a:avLst/>
          </a:prstGeom>
          <a:noFill/>
          <a:ln cap="flat" cmpd="sng" w="19050">
            <a:solidFill>
              <a:schemeClr val="dk1"/>
            </a:solidFill>
            <a:prstDash val="solid"/>
            <a:miter lim="800000"/>
            <a:headEnd len="sm" w="sm" type="none"/>
            <a:tailEnd len="sm" w="sm" type="none"/>
          </a:ln>
        </p:spPr>
      </p:cxnSp>
      <p:sp>
        <p:nvSpPr>
          <p:cNvPr id="642" name="Google Shape;642;p16"/>
          <p:cNvSpPr/>
          <p:nvPr/>
        </p:nvSpPr>
        <p:spPr>
          <a:xfrm>
            <a:off x="1977496" y="3909070"/>
            <a:ext cx="789009" cy="342227"/>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Calibri"/>
                <a:ea typeface="Calibri"/>
                <a:cs typeface="Calibri"/>
                <a:sym typeface="Calibri"/>
              </a:rPr>
              <a:t>리뷰내용</a:t>
            </a:r>
            <a:endParaRPr b="0" i="0" sz="1400" u="none" cap="none" strike="noStrike">
              <a:solidFill>
                <a:srgbClr val="000000"/>
              </a:solidFill>
              <a:latin typeface="Arial"/>
              <a:ea typeface="Arial"/>
              <a:cs typeface="Arial"/>
              <a:sym typeface="Arial"/>
            </a:endParaRPr>
          </a:p>
        </p:txBody>
      </p:sp>
      <p:sp>
        <p:nvSpPr>
          <p:cNvPr id="643" name="Google Shape;643;p16"/>
          <p:cNvSpPr/>
          <p:nvPr/>
        </p:nvSpPr>
        <p:spPr>
          <a:xfrm>
            <a:off x="2090784" y="4279587"/>
            <a:ext cx="704459" cy="289412"/>
          </a:xfrm>
          <a:prstGeom prst="ellipse">
            <a:avLst/>
          </a:prstGeom>
          <a:solidFill>
            <a:srgbClr val="76ACDC"/>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chemeClr val="lt1"/>
                </a:solidFill>
                <a:latin typeface="Calibri"/>
                <a:ea typeface="Calibri"/>
                <a:cs typeface="Calibri"/>
                <a:sym typeface="Calibri"/>
              </a:rPr>
              <a:t>점수</a:t>
            </a:r>
            <a:endParaRPr b="0" i="0" sz="1400" u="none" cap="none" strike="noStrike">
              <a:solidFill>
                <a:srgbClr val="000000"/>
              </a:solidFill>
              <a:latin typeface="Arial"/>
              <a:ea typeface="Arial"/>
              <a:cs typeface="Arial"/>
              <a:sym typeface="Arial"/>
            </a:endParaRPr>
          </a:p>
        </p:txBody>
      </p:sp>
      <p:cxnSp>
        <p:nvCxnSpPr>
          <p:cNvPr id="644" name="Google Shape;644;p16"/>
          <p:cNvCxnSpPr>
            <a:stCxn id="642" idx="6"/>
          </p:cNvCxnSpPr>
          <p:nvPr/>
        </p:nvCxnSpPr>
        <p:spPr>
          <a:xfrm>
            <a:off x="2766505" y="4080183"/>
            <a:ext cx="762000" cy="50700"/>
          </a:xfrm>
          <a:prstGeom prst="straightConnector1">
            <a:avLst/>
          </a:prstGeom>
          <a:noFill/>
          <a:ln cap="flat" cmpd="sng" w="19050">
            <a:solidFill>
              <a:schemeClr val="dk1"/>
            </a:solidFill>
            <a:prstDash val="solid"/>
            <a:miter lim="800000"/>
            <a:headEnd len="sm" w="sm" type="none"/>
            <a:tailEnd len="sm" w="sm" type="none"/>
          </a:ln>
        </p:spPr>
      </p:cxnSp>
      <p:cxnSp>
        <p:nvCxnSpPr>
          <p:cNvPr id="645" name="Google Shape;645;p16"/>
          <p:cNvCxnSpPr>
            <a:stCxn id="643" idx="6"/>
          </p:cNvCxnSpPr>
          <p:nvPr/>
        </p:nvCxnSpPr>
        <p:spPr>
          <a:xfrm flipH="1" rot="10800000">
            <a:off x="2795243" y="4130893"/>
            <a:ext cx="733200" cy="29340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pic>
        <p:nvPicPr>
          <p:cNvPr id="650" name="Google Shape;650;p17"/>
          <p:cNvPicPr preferRelativeResize="0"/>
          <p:nvPr/>
        </p:nvPicPr>
        <p:blipFill rotWithShape="1">
          <a:blip r:embed="rId3">
            <a:alphaModFix/>
          </a:blip>
          <a:srcRect b="46873" l="0" r="0" t="10936"/>
          <a:stretch/>
        </p:blipFill>
        <p:spPr>
          <a:xfrm>
            <a:off x="0" y="0"/>
            <a:ext cx="12192000" cy="6858000"/>
          </a:xfrm>
          <a:prstGeom prst="rect">
            <a:avLst/>
          </a:prstGeom>
          <a:noFill/>
          <a:ln>
            <a:noFill/>
          </a:ln>
        </p:spPr>
      </p:pic>
      <p:grpSp>
        <p:nvGrpSpPr>
          <p:cNvPr id="651" name="Google Shape;651;p17"/>
          <p:cNvGrpSpPr/>
          <p:nvPr/>
        </p:nvGrpSpPr>
        <p:grpSpPr>
          <a:xfrm>
            <a:off x="0" y="0"/>
            <a:ext cx="8496300" cy="6858000"/>
            <a:chOff x="0" y="0"/>
            <a:chExt cx="8496300" cy="6858000"/>
          </a:xfrm>
        </p:grpSpPr>
        <p:sp>
          <p:nvSpPr>
            <p:cNvPr id="652" name="Google Shape;652;p17"/>
            <p:cNvSpPr/>
            <p:nvPr/>
          </p:nvSpPr>
          <p:spPr>
            <a:xfrm rot="5400000">
              <a:off x="819150" y="-819150"/>
              <a:ext cx="6858000" cy="8496300"/>
            </a:xfrm>
            <a:prstGeom prst="rtTriangle">
              <a:avLst/>
            </a:prstGeom>
            <a:solidFill>
              <a:srgbClr val="262626">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3" name="Google Shape;653;p17"/>
            <p:cNvSpPr txBox="1"/>
            <p:nvPr/>
          </p:nvSpPr>
          <p:spPr>
            <a:xfrm>
              <a:off x="400050" y="1028700"/>
              <a:ext cx="242887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ko-KR" sz="6000" u="none" cap="none" strike="noStrike">
                  <a:solidFill>
                    <a:schemeClr val="lt1"/>
                  </a:solidFill>
                  <a:latin typeface="Arial"/>
                  <a:ea typeface="Arial"/>
                  <a:cs typeface="Arial"/>
                  <a:sym typeface="Arial"/>
                </a:rPr>
                <a:t>Part 4</a:t>
              </a:r>
              <a:endParaRPr b="1" i="0" sz="6000" u="none" cap="none" strike="noStrike">
                <a:solidFill>
                  <a:schemeClr val="lt1"/>
                </a:solidFill>
                <a:latin typeface="Arial"/>
                <a:ea typeface="Arial"/>
                <a:cs typeface="Arial"/>
                <a:sym typeface="Arial"/>
              </a:endParaRPr>
            </a:p>
          </p:txBody>
        </p:sp>
        <p:sp>
          <p:nvSpPr>
            <p:cNvPr id="654" name="Google Shape;654;p17"/>
            <p:cNvSpPr txBox="1"/>
            <p:nvPr/>
          </p:nvSpPr>
          <p:spPr>
            <a:xfrm>
              <a:off x="417800" y="2044375"/>
              <a:ext cx="7955100" cy="16083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lt1"/>
                  </a:solidFill>
                  <a:latin typeface="Arial"/>
                  <a:ea typeface="Arial"/>
                  <a:cs typeface="Arial"/>
                  <a:sym typeface="Arial"/>
                </a:rPr>
                <a:t>기능 설계 </a:t>
              </a:r>
              <a:endParaRPr b="0" i="0" sz="4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lt1"/>
                  </a:solidFill>
                  <a:latin typeface="Arial"/>
                  <a:ea typeface="Arial"/>
                  <a:cs typeface="Arial"/>
                  <a:sym typeface="Arial"/>
                </a:rPr>
                <a:t>및 화면설계 (동적 매개변수 할당)</a:t>
              </a:r>
              <a:endParaRPr b="0" i="0" sz="4000" u="none" cap="none" strike="noStrike">
                <a:solidFill>
                  <a:schemeClr val="lt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18"/>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0" name="Google Shape;660;p18"/>
          <p:cNvSpPr txBox="1"/>
          <p:nvPr/>
        </p:nvSpPr>
        <p:spPr>
          <a:xfrm>
            <a:off x="2009518" y="229088"/>
            <a:ext cx="464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3600" u="none" cap="none" strike="noStrike">
                <a:solidFill>
                  <a:schemeClr val="dk1"/>
                </a:solidFill>
                <a:latin typeface="Arial"/>
                <a:ea typeface="Arial"/>
                <a:cs typeface="Arial"/>
                <a:sym typeface="Arial"/>
              </a:rPr>
              <a:t>트렌잭션 설계</a:t>
            </a:r>
            <a:endParaRPr b="1" i="0" sz="3600" u="none" cap="none" strike="noStrike">
              <a:solidFill>
                <a:schemeClr val="dk1"/>
              </a:solidFill>
              <a:latin typeface="Arial"/>
              <a:ea typeface="Arial"/>
              <a:cs typeface="Arial"/>
              <a:sym typeface="Arial"/>
            </a:endParaRPr>
          </a:p>
        </p:txBody>
      </p:sp>
      <p:cxnSp>
        <p:nvCxnSpPr>
          <p:cNvPr id="661" name="Google Shape;661;p18"/>
          <p:cNvCxnSpPr/>
          <p:nvPr/>
        </p:nvCxnSpPr>
        <p:spPr>
          <a:xfrm>
            <a:off x="23064" y="1107896"/>
            <a:ext cx="12192000" cy="0"/>
          </a:xfrm>
          <a:prstGeom prst="straightConnector1">
            <a:avLst/>
          </a:prstGeom>
          <a:noFill/>
          <a:ln cap="flat" cmpd="sng" w="9525">
            <a:solidFill>
              <a:srgbClr val="F2F2F2"/>
            </a:solidFill>
            <a:prstDash val="solid"/>
            <a:miter lim="800000"/>
            <a:headEnd len="sm" w="sm" type="none"/>
            <a:tailEnd len="sm" w="sm" type="none"/>
          </a:ln>
        </p:spPr>
      </p:cxnSp>
      <p:grpSp>
        <p:nvGrpSpPr>
          <p:cNvPr id="662" name="Google Shape;662;p18"/>
          <p:cNvGrpSpPr/>
          <p:nvPr/>
        </p:nvGrpSpPr>
        <p:grpSpPr>
          <a:xfrm>
            <a:off x="190501" y="204687"/>
            <a:ext cx="571349" cy="646200"/>
            <a:chOff x="190501" y="204687"/>
            <a:chExt cx="571349" cy="646200"/>
          </a:xfrm>
        </p:grpSpPr>
        <p:sp>
          <p:nvSpPr>
            <p:cNvPr id="663" name="Google Shape;663;p1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4" name="Google Shape;664;p1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65" name="Google Shape;665;p18"/>
          <p:cNvGrpSpPr/>
          <p:nvPr/>
        </p:nvGrpSpPr>
        <p:grpSpPr>
          <a:xfrm>
            <a:off x="804281" y="204686"/>
            <a:ext cx="571349" cy="646200"/>
            <a:chOff x="190501" y="204687"/>
            <a:chExt cx="571349" cy="646200"/>
          </a:xfrm>
        </p:grpSpPr>
        <p:sp>
          <p:nvSpPr>
            <p:cNvPr id="666" name="Google Shape;666;p1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7" name="Google Shape;667;p1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aphicFrame>
        <p:nvGraphicFramePr>
          <p:cNvPr id="668" name="Google Shape;668;p18"/>
          <p:cNvGraphicFramePr/>
          <p:nvPr/>
        </p:nvGraphicFramePr>
        <p:xfrm>
          <a:off x="379800" y="1381150"/>
          <a:ext cx="3000000" cy="3000000"/>
        </p:xfrm>
        <a:graphic>
          <a:graphicData uri="http://schemas.openxmlformats.org/drawingml/2006/table">
            <a:tbl>
              <a:tblPr>
                <a:noFill/>
                <a:tableStyleId>{2CFF6700-E338-4A94-AF09-5A5271ABDD91}</a:tableStyleId>
              </a:tblPr>
              <a:tblGrid>
                <a:gridCol w="918500"/>
                <a:gridCol w="2571725"/>
                <a:gridCol w="1469575"/>
              </a:tblGrid>
              <a:tr h="712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로그인</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T2</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회원가입</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S2</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T3</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등록된 장치 확인</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S3</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T4</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장치 삭제</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S4</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T5</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장치 등록</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S5</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T6</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요금제 구매</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S6, S7</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T7</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비밀번호 변경</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S8, S9</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T8</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거래내역 조회</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S10</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T9</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찜 목록 조회</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S11</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T10</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시청목록 조회</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S12</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T11</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시청시간 갱신</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S13</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T12</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검색</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S14, S15</a:t>
                      </a:r>
                      <a:endParaRPr sz="1400" u="none" cap="none" strike="noStrike"/>
                    </a:p>
                  </a:txBody>
                  <a:tcPr marT="91425" marB="91425" marR="91425" marL="91425"/>
                </a:tc>
              </a:tr>
              <a:tr h="100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T13</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상세정보</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S16</a:t>
                      </a:r>
                      <a:endParaRPr sz="1400" u="none" cap="none" strike="noStrike"/>
                    </a:p>
                  </a:txBody>
                  <a:tcPr marT="91425" marB="91425" marR="91425" marL="91425"/>
                </a:tc>
              </a:tr>
            </a:tbl>
          </a:graphicData>
        </a:graphic>
      </p:graphicFrame>
      <p:graphicFrame>
        <p:nvGraphicFramePr>
          <p:cNvPr id="669" name="Google Shape;669;p18"/>
          <p:cNvGraphicFramePr/>
          <p:nvPr/>
        </p:nvGraphicFramePr>
        <p:xfrm>
          <a:off x="5666025" y="1430100"/>
          <a:ext cx="3000000" cy="3000000"/>
        </p:xfrm>
        <a:graphic>
          <a:graphicData uri="http://schemas.openxmlformats.org/drawingml/2006/table">
            <a:tbl>
              <a:tblPr>
                <a:noFill/>
                <a:tableStyleId>{2CFF6700-E338-4A94-AF09-5A5271ABDD91}</a:tableStyleId>
              </a:tblPr>
              <a:tblGrid>
                <a:gridCol w="918500"/>
                <a:gridCol w="2571725"/>
                <a:gridCol w="2183925"/>
              </a:tblGrid>
              <a:tr h="1833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T13</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찜하기</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S16,S17,S18</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T14</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시청</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S16,S19,S20,S21</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T15</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리뷰 작성</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S16,S22,S23</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T16</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추가(배우)</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S24,S25,S26,S27</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T17</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추가(감독)</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S28,S29,S30,S31</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T18</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삭제</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S32,S33,S34,S35</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T19</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요금제 삭제</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S36</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T20</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요금제 수정</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S37</a:t>
                      </a:r>
                      <a:endParaRPr sz="1400" u="none" cap="none" strike="noStrike"/>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T21</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요금제 추가</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S38</a:t>
                      </a:r>
                      <a:endParaRPr sz="1400" u="none" cap="none" strike="noStrike"/>
                    </a:p>
                  </a:txBody>
                  <a:tcPr marT="91425" marB="91425" marR="91425" marL="91425"/>
                </a:tc>
              </a:tr>
            </a:tbl>
          </a:graphicData>
        </a:graphic>
      </p:graphicFrame>
      <p:sp>
        <p:nvSpPr>
          <p:cNvPr id="670" name="Google Shape;670;p18"/>
          <p:cNvSpPr/>
          <p:nvPr/>
        </p:nvSpPr>
        <p:spPr>
          <a:xfrm>
            <a:off x="7867675" y="5106950"/>
            <a:ext cx="3472500" cy="162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사용자 응용: T1 ~ T 15</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관리자 응용: T16 ~ T21</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pic>
        <p:nvPicPr>
          <p:cNvPr id="675" name="Google Shape;675;p19"/>
          <p:cNvPicPr preferRelativeResize="0"/>
          <p:nvPr/>
        </p:nvPicPr>
        <p:blipFill rotWithShape="1">
          <a:blip r:embed="rId3">
            <a:alphaModFix/>
          </a:blip>
          <a:srcRect b="0" l="0" r="0" t="0"/>
          <a:stretch/>
        </p:blipFill>
        <p:spPr>
          <a:xfrm>
            <a:off x="7627148" y="0"/>
            <a:ext cx="4564852" cy="6858000"/>
          </a:xfrm>
          <a:prstGeom prst="rect">
            <a:avLst/>
          </a:prstGeom>
          <a:noFill/>
          <a:ln>
            <a:noFill/>
          </a:ln>
        </p:spPr>
      </p:pic>
      <p:sp>
        <p:nvSpPr>
          <p:cNvPr id="676" name="Google Shape;676;p19"/>
          <p:cNvSpPr txBox="1"/>
          <p:nvPr/>
        </p:nvSpPr>
        <p:spPr>
          <a:xfrm>
            <a:off x="755650" y="769202"/>
            <a:ext cx="565731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dk1"/>
                </a:solidFill>
                <a:latin typeface="Arial"/>
                <a:ea typeface="Arial"/>
                <a:cs typeface="Arial"/>
                <a:sym typeface="Arial"/>
              </a:rPr>
              <a:t>기능 설계</a:t>
            </a:r>
            <a:endParaRPr b="0" i="0" sz="4000" u="none" cap="none" strike="noStrike">
              <a:solidFill>
                <a:schemeClr val="dk1"/>
              </a:solidFill>
              <a:latin typeface="Arial"/>
              <a:ea typeface="Arial"/>
              <a:cs typeface="Arial"/>
              <a:sym typeface="Arial"/>
            </a:endParaRPr>
          </a:p>
        </p:txBody>
      </p:sp>
      <p:cxnSp>
        <p:nvCxnSpPr>
          <p:cNvPr id="677" name="Google Shape;677;p19"/>
          <p:cNvCxnSpPr/>
          <p:nvPr/>
        </p:nvCxnSpPr>
        <p:spPr>
          <a:xfrm>
            <a:off x="755650" y="1537552"/>
            <a:ext cx="6871498" cy="0"/>
          </a:xfrm>
          <a:prstGeom prst="straightConnector1">
            <a:avLst/>
          </a:prstGeom>
          <a:noFill/>
          <a:ln cap="flat" cmpd="sng" w="9525">
            <a:solidFill>
              <a:srgbClr val="7F7F7F"/>
            </a:solidFill>
            <a:prstDash val="solid"/>
            <a:miter lim="800000"/>
            <a:headEnd len="sm" w="sm" type="none"/>
            <a:tailEnd len="sm" w="sm" type="none"/>
          </a:ln>
        </p:spPr>
      </p:cxnSp>
      <p:sp>
        <p:nvSpPr>
          <p:cNvPr id="678" name="Google Shape;678;p19"/>
          <p:cNvSpPr txBox="1"/>
          <p:nvPr/>
        </p:nvSpPr>
        <p:spPr>
          <a:xfrm>
            <a:off x="654110" y="2221760"/>
            <a:ext cx="6928648" cy="335886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595959"/>
              </a:buClr>
              <a:buSzPts val="1600"/>
              <a:buFont typeface="Arial"/>
              <a:buAutoNum type="arabicPeriod"/>
            </a:pPr>
            <a:r>
              <a:rPr b="1" i="0" lang="ko-KR" sz="1600" u="none" cap="none" strike="noStrike">
                <a:solidFill>
                  <a:srgbClr val="595959"/>
                </a:solidFill>
                <a:latin typeface="Arial"/>
                <a:ea typeface="Arial"/>
                <a:cs typeface="Arial"/>
                <a:sym typeface="Arial"/>
              </a:rPr>
              <a:t>로그인(</a:t>
            </a:r>
            <a:r>
              <a:rPr b="1" i="0" lang="ko-KR" sz="1600" u="none" cap="none" strike="noStrike">
                <a:solidFill>
                  <a:srgbClr val="3A3838"/>
                </a:solidFill>
                <a:latin typeface="Calibri"/>
                <a:ea typeface="Calibri"/>
                <a:cs typeface="Calibri"/>
                <a:sym typeface="Calibri"/>
              </a:rPr>
              <a:t>입력 받은 비밀번호와 SELECT문의 결과값 비교</a:t>
            </a:r>
            <a:r>
              <a:rPr b="1" i="0" lang="ko-KR" sz="1600" u="none" cap="none" strike="noStrike">
                <a:solidFill>
                  <a:srgbClr val="595959"/>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41300" lvl="0" marL="342900" marR="0" rtl="0" algn="just">
              <a:lnSpc>
                <a:spcPct val="150000"/>
              </a:lnSpc>
              <a:spcBef>
                <a:spcPts val="0"/>
              </a:spcBef>
              <a:spcAft>
                <a:spcPts val="0"/>
              </a:spcAft>
              <a:buClr>
                <a:schemeClr val="dk1"/>
              </a:buClr>
              <a:buSzPts val="1600"/>
              <a:buFont typeface="Calibri"/>
              <a:buNone/>
            </a:pPr>
            <a:r>
              <a:t/>
            </a:r>
            <a:endParaRPr b="1" i="0" sz="1600" u="none" cap="none" strike="noStrike">
              <a:solidFill>
                <a:srgbClr val="595959"/>
              </a:solidFill>
              <a:latin typeface="Arial"/>
              <a:ea typeface="Arial"/>
              <a:cs typeface="Arial"/>
              <a:sym typeface="Arial"/>
            </a:endParaRPr>
          </a:p>
          <a:p>
            <a:pPr indent="-342900" lvl="0" marL="342900" marR="0" rtl="0" algn="just">
              <a:lnSpc>
                <a:spcPct val="150000"/>
              </a:lnSpc>
              <a:spcBef>
                <a:spcPts val="0"/>
              </a:spcBef>
              <a:spcAft>
                <a:spcPts val="0"/>
              </a:spcAft>
              <a:buClr>
                <a:srgbClr val="595959"/>
              </a:buClr>
              <a:buSzPts val="1600"/>
              <a:buFont typeface="Arial"/>
              <a:buAutoNum type="arabicPeriod"/>
            </a:pPr>
            <a:r>
              <a:rPr b="1" i="0" lang="ko-KR" sz="1600" u="none" cap="none" strike="noStrike">
                <a:solidFill>
                  <a:srgbClr val="595959"/>
                </a:solidFill>
                <a:latin typeface="Arial"/>
                <a:ea typeface="Arial"/>
                <a:cs typeface="Arial"/>
                <a:sym typeface="Arial"/>
              </a:rPr>
              <a:t>회원가입</a:t>
            </a:r>
            <a:endParaRPr b="1" i="0" sz="1600" u="none" cap="none" strike="noStrike">
              <a:solidFill>
                <a:srgbClr val="595959"/>
              </a:solidFill>
              <a:latin typeface="Arial"/>
              <a:ea typeface="Arial"/>
              <a:cs typeface="Arial"/>
              <a:sym typeface="Arial"/>
            </a:endParaRPr>
          </a:p>
          <a:p>
            <a:pPr indent="-241300" lvl="0" marL="342900" marR="0" rtl="0" algn="just">
              <a:lnSpc>
                <a:spcPct val="150000"/>
              </a:lnSpc>
              <a:spcBef>
                <a:spcPts val="0"/>
              </a:spcBef>
              <a:spcAft>
                <a:spcPts val="0"/>
              </a:spcAft>
              <a:buClr>
                <a:schemeClr val="dk1"/>
              </a:buClr>
              <a:buSzPts val="1600"/>
              <a:buFont typeface="Calibri"/>
              <a:buNone/>
            </a:pPr>
            <a:r>
              <a:t/>
            </a:r>
            <a:endParaRPr b="1" i="0" sz="1600" u="none" cap="none" strike="noStrike">
              <a:solidFill>
                <a:srgbClr val="595959"/>
              </a:solidFill>
              <a:latin typeface="Arial"/>
              <a:ea typeface="Arial"/>
              <a:cs typeface="Arial"/>
              <a:sym typeface="Arial"/>
            </a:endParaRPr>
          </a:p>
          <a:p>
            <a:pPr indent="-342900" lvl="0" marL="342900" marR="0" rtl="0" algn="just">
              <a:lnSpc>
                <a:spcPct val="150000"/>
              </a:lnSpc>
              <a:spcBef>
                <a:spcPts val="0"/>
              </a:spcBef>
              <a:spcAft>
                <a:spcPts val="0"/>
              </a:spcAft>
              <a:buClr>
                <a:srgbClr val="595959"/>
              </a:buClr>
              <a:buSzPts val="1600"/>
              <a:buFont typeface="Arial"/>
              <a:buAutoNum type="arabicPeriod"/>
            </a:pPr>
            <a:r>
              <a:rPr b="1" i="0" lang="ko-KR" sz="1600" u="none" cap="none" strike="noStrike">
                <a:solidFill>
                  <a:srgbClr val="595959"/>
                </a:solidFill>
                <a:latin typeface="Arial"/>
                <a:ea typeface="Arial"/>
                <a:cs typeface="Arial"/>
                <a:sym typeface="Arial"/>
              </a:rPr>
              <a:t>남은 등록가능 기기 수 확인</a:t>
            </a:r>
            <a:endParaRPr b="1" i="0" sz="1600" u="none" cap="none" strike="noStrike">
              <a:solidFill>
                <a:srgbClr val="595959"/>
              </a:solidFill>
              <a:latin typeface="Arial"/>
              <a:ea typeface="Arial"/>
              <a:cs typeface="Arial"/>
              <a:sym typeface="Arial"/>
            </a:endParaRPr>
          </a:p>
          <a:p>
            <a:pPr indent="-241300" lvl="0" marL="342900" marR="0" rtl="0" algn="just">
              <a:lnSpc>
                <a:spcPct val="150000"/>
              </a:lnSpc>
              <a:spcBef>
                <a:spcPts val="0"/>
              </a:spcBef>
              <a:spcAft>
                <a:spcPts val="0"/>
              </a:spcAft>
              <a:buClr>
                <a:schemeClr val="dk1"/>
              </a:buClr>
              <a:buSzPts val="1600"/>
              <a:buFont typeface="Calibri"/>
              <a:buNone/>
            </a:pPr>
            <a:r>
              <a:t/>
            </a:r>
            <a:endParaRPr b="1" i="0" sz="1600" u="none" cap="none" strike="noStrike">
              <a:solidFill>
                <a:srgbClr val="595959"/>
              </a:solidFill>
              <a:latin typeface="Arial"/>
              <a:ea typeface="Arial"/>
              <a:cs typeface="Arial"/>
              <a:sym typeface="Arial"/>
            </a:endParaRPr>
          </a:p>
          <a:p>
            <a:pPr indent="-342900" lvl="0" marL="342900" marR="0" rtl="0" algn="just">
              <a:lnSpc>
                <a:spcPct val="150000"/>
              </a:lnSpc>
              <a:spcBef>
                <a:spcPts val="0"/>
              </a:spcBef>
              <a:spcAft>
                <a:spcPts val="0"/>
              </a:spcAft>
              <a:buClr>
                <a:srgbClr val="595959"/>
              </a:buClr>
              <a:buSzPts val="1600"/>
              <a:buFont typeface="Arial"/>
              <a:buAutoNum type="arabicPeriod"/>
            </a:pPr>
            <a:r>
              <a:rPr b="1" i="0" lang="ko-KR" sz="1600" u="none" cap="none" strike="noStrike">
                <a:solidFill>
                  <a:srgbClr val="595959"/>
                </a:solidFill>
                <a:latin typeface="Arial"/>
                <a:ea typeface="Arial"/>
                <a:cs typeface="Arial"/>
                <a:sym typeface="Arial"/>
              </a:rPr>
              <a:t>장치 등록 및 삭제</a:t>
            </a:r>
            <a:endParaRPr b="1" i="0" sz="1600" u="none" cap="none" strike="noStrike">
              <a:solidFill>
                <a:srgbClr val="595959"/>
              </a:solidFill>
              <a:latin typeface="Arial"/>
              <a:ea typeface="Arial"/>
              <a:cs typeface="Arial"/>
              <a:sym typeface="Arial"/>
            </a:endParaRPr>
          </a:p>
          <a:p>
            <a:pPr indent="-241300" lvl="0" marL="342900" marR="0" rtl="0" algn="just">
              <a:lnSpc>
                <a:spcPct val="150000"/>
              </a:lnSpc>
              <a:spcBef>
                <a:spcPts val="0"/>
              </a:spcBef>
              <a:spcAft>
                <a:spcPts val="0"/>
              </a:spcAft>
              <a:buClr>
                <a:schemeClr val="dk1"/>
              </a:buClr>
              <a:buSzPts val="1600"/>
              <a:buFont typeface="Calibri"/>
              <a:buNone/>
            </a:pPr>
            <a:r>
              <a:t/>
            </a:r>
            <a:endParaRPr b="1" i="0" sz="1600" u="none" cap="none" strike="noStrike">
              <a:solidFill>
                <a:srgbClr val="595959"/>
              </a:solidFill>
              <a:latin typeface="Arial"/>
              <a:ea typeface="Arial"/>
              <a:cs typeface="Arial"/>
              <a:sym typeface="Arial"/>
            </a:endParaRPr>
          </a:p>
          <a:p>
            <a:pPr indent="-342900" lvl="0" marL="342900" marR="0" rtl="0" algn="just">
              <a:lnSpc>
                <a:spcPct val="150000"/>
              </a:lnSpc>
              <a:spcBef>
                <a:spcPts val="0"/>
              </a:spcBef>
              <a:spcAft>
                <a:spcPts val="0"/>
              </a:spcAft>
              <a:buClr>
                <a:srgbClr val="595959"/>
              </a:buClr>
              <a:buSzPts val="1600"/>
              <a:buFont typeface="Arial"/>
              <a:buAutoNum type="arabicPeriod"/>
            </a:pPr>
            <a:r>
              <a:rPr b="1" i="0" lang="ko-KR" sz="1600" u="none" cap="none" strike="noStrike">
                <a:solidFill>
                  <a:srgbClr val="595959"/>
                </a:solidFill>
                <a:latin typeface="Arial"/>
                <a:ea typeface="Arial"/>
                <a:cs typeface="Arial"/>
                <a:sym typeface="Arial"/>
              </a:rPr>
              <a:t>요금제 구매</a:t>
            </a:r>
            <a:endParaRPr b="1" i="0" sz="1600" u="none" cap="none" strike="noStrike">
              <a:solidFill>
                <a:srgbClr val="595959"/>
              </a:solidFill>
              <a:latin typeface="Arial"/>
              <a:ea typeface="Arial"/>
              <a:cs typeface="Arial"/>
              <a:sym typeface="Arial"/>
            </a:endParaRPr>
          </a:p>
        </p:txBody>
      </p:sp>
      <p:sp>
        <p:nvSpPr>
          <p:cNvPr id="679" name="Google Shape;679;p19"/>
          <p:cNvSpPr txBox="1"/>
          <p:nvPr/>
        </p:nvSpPr>
        <p:spPr>
          <a:xfrm>
            <a:off x="353985" y="563254"/>
            <a:ext cx="762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ko-KR" sz="4800" u="none" cap="none" strike="noStrike">
                <a:solidFill>
                  <a:srgbClr val="BFBFBF"/>
                </a:solidFill>
                <a:latin typeface="Century Gothic"/>
                <a:ea typeface="Century Gothic"/>
                <a:cs typeface="Century Gothic"/>
                <a:sym typeface="Century Gothic"/>
              </a:rPr>
              <a:t>“</a:t>
            </a:r>
            <a:endParaRPr b="0" i="0" sz="4800" u="none" cap="none" strike="noStrike">
              <a:solidFill>
                <a:srgbClr val="BFBFBF"/>
              </a:solidFill>
              <a:latin typeface="Century Gothic"/>
              <a:ea typeface="Century Gothic"/>
              <a:cs typeface="Century Gothic"/>
              <a:sym typeface="Century Gothic"/>
            </a:endParaRPr>
          </a:p>
        </p:txBody>
      </p:sp>
      <p:sp>
        <p:nvSpPr>
          <p:cNvPr id="680" name="Google Shape;680;p19"/>
          <p:cNvSpPr txBox="1"/>
          <p:nvPr/>
        </p:nvSpPr>
        <p:spPr>
          <a:xfrm>
            <a:off x="654110" y="1694990"/>
            <a:ext cx="324922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Arial"/>
                <a:ea typeface="Arial"/>
                <a:cs typeface="Arial"/>
                <a:sym typeface="Arial"/>
              </a:rPr>
              <a:t>필수 유저 기능 설계</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descr="ì»¤í¼ë¨¸ì ì ì¢ë¥  " id="95" name="Google Shape;95;p2"/>
          <p:cNvPicPr preferRelativeResize="0"/>
          <p:nvPr/>
        </p:nvPicPr>
        <p:blipFill rotWithShape="1">
          <a:blip r:embed="rId3">
            <a:alphaModFix/>
          </a:blip>
          <a:srcRect b="0" l="0" r="0" t="0"/>
          <a:stretch/>
        </p:blipFill>
        <p:spPr>
          <a:xfrm>
            <a:off x="1" y="0"/>
            <a:ext cx="7953374" cy="6858000"/>
          </a:xfrm>
          <a:prstGeom prst="rect">
            <a:avLst/>
          </a:prstGeom>
          <a:noFill/>
          <a:ln>
            <a:noFill/>
          </a:ln>
        </p:spPr>
      </p:pic>
      <p:sp>
        <p:nvSpPr>
          <p:cNvPr id="96" name="Google Shape;96;p2"/>
          <p:cNvSpPr/>
          <p:nvPr/>
        </p:nvSpPr>
        <p:spPr>
          <a:xfrm>
            <a:off x="7943850" y="0"/>
            <a:ext cx="4248150" cy="6858000"/>
          </a:xfrm>
          <a:prstGeom prst="rect">
            <a:avLst/>
          </a:prstGeom>
          <a:solidFill>
            <a:schemeClr val="accent2"/>
          </a:solidFill>
          <a:ln cap="flat" cmpd="sng" w="12700">
            <a:solidFill>
              <a:srgbClr val="A87C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 name="Google Shape;97;p2"/>
          <p:cNvSpPr/>
          <p:nvPr/>
        </p:nvSpPr>
        <p:spPr>
          <a:xfrm>
            <a:off x="8324851" y="2342683"/>
            <a:ext cx="3143250" cy="1019175"/>
          </a:xfrm>
          <a:prstGeom prst="wedgeRoundRectCallout">
            <a:avLst>
              <a:gd fmla="val -61501" name="adj1"/>
              <a:gd fmla="val -32827" name="adj2"/>
              <a:gd fmla="val 16667" name="adj3"/>
            </a:avLst>
          </a:prstGeom>
          <a:gradFill>
            <a:gsLst>
              <a:gs pos="0">
                <a:srgbClr val="FFF6D6"/>
              </a:gs>
              <a:gs pos="50000">
                <a:srgbClr val="FFF5C7"/>
              </a:gs>
              <a:gs pos="100000">
                <a:srgbClr val="E3DBAB"/>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2"/>
          <p:cNvSpPr txBox="1"/>
          <p:nvPr/>
        </p:nvSpPr>
        <p:spPr>
          <a:xfrm>
            <a:off x="8343900" y="2390308"/>
            <a:ext cx="313372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조원: 윤종엽</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학과: 컴퓨터공학과</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학번/학년: 20166319  / 4학년</a:t>
            </a:r>
            <a:endParaRPr b="0" i="0" sz="1800" u="none" cap="none" strike="noStrike">
              <a:solidFill>
                <a:schemeClr val="dk1"/>
              </a:solidFill>
              <a:latin typeface="Calibri"/>
              <a:ea typeface="Calibri"/>
              <a:cs typeface="Calibri"/>
              <a:sym typeface="Calibri"/>
            </a:endParaRPr>
          </a:p>
        </p:txBody>
      </p:sp>
      <p:sp>
        <p:nvSpPr>
          <p:cNvPr id="99" name="Google Shape;99;p2"/>
          <p:cNvSpPr/>
          <p:nvPr/>
        </p:nvSpPr>
        <p:spPr>
          <a:xfrm>
            <a:off x="8324851" y="3483462"/>
            <a:ext cx="3143250" cy="1019175"/>
          </a:xfrm>
          <a:prstGeom prst="wedgeRoundRectCallout">
            <a:avLst>
              <a:gd fmla="val -61501" name="adj1"/>
              <a:gd fmla="val -32827" name="adj2"/>
              <a:gd fmla="val 16667" name="adj3"/>
            </a:avLst>
          </a:prstGeom>
          <a:gradFill>
            <a:gsLst>
              <a:gs pos="0">
                <a:srgbClr val="FFF6D6"/>
              </a:gs>
              <a:gs pos="50000">
                <a:srgbClr val="FFF5C7"/>
              </a:gs>
              <a:gs pos="100000">
                <a:srgbClr val="E3DBAB"/>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2"/>
          <p:cNvSpPr/>
          <p:nvPr/>
        </p:nvSpPr>
        <p:spPr>
          <a:xfrm>
            <a:off x="8448675" y="111248"/>
            <a:ext cx="3228975" cy="2114550"/>
          </a:xfrm>
          <a:prstGeom prst="wedgeRoundRectCallout">
            <a:avLst>
              <a:gd fmla="val 63876" name="adj1"/>
              <a:gd fmla="val -33275" name="adj2"/>
              <a:gd fmla="val 16667" name="adj3"/>
            </a:avLst>
          </a:prstGeom>
          <a:gradFill>
            <a:gsLst>
              <a:gs pos="0">
                <a:srgbClr val="FFE99D"/>
              </a:gs>
              <a:gs pos="50000">
                <a:srgbClr val="FEE989"/>
              </a:gs>
              <a:gs pos="100000">
                <a:srgbClr val="E3D271"/>
              </a:gs>
            </a:gsLst>
            <a:lin ang="5400000" scaled="0"/>
          </a:gradFill>
          <a:ln>
            <a:noFill/>
          </a:ln>
          <a:effectLst>
            <a:outerShdw blurRad="57150" rotWithShape="0" algn="ctr" dir="5400000" dist="19050">
              <a:srgbClr val="000000">
                <a:alpha val="6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2"/>
          <p:cNvSpPr txBox="1"/>
          <p:nvPr/>
        </p:nvSpPr>
        <p:spPr>
          <a:xfrm>
            <a:off x="8486775" y="148698"/>
            <a:ext cx="3571875"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팀 구성: 5인</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조장: 강석민</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학과: 컴퓨터공학과</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학번/학년: 20166439 / 4학년</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연락처: 010-4113-6411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이메일: nobles1030@naver.com</a:t>
            </a:r>
            <a:endParaRPr b="0" i="0" sz="1800" u="none" cap="none" strike="noStrike">
              <a:solidFill>
                <a:schemeClr val="dk1"/>
              </a:solidFill>
              <a:latin typeface="Calibri"/>
              <a:ea typeface="Calibri"/>
              <a:cs typeface="Calibri"/>
              <a:sym typeface="Calibri"/>
            </a:endParaRPr>
          </a:p>
        </p:txBody>
      </p:sp>
      <p:sp>
        <p:nvSpPr>
          <p:cNvPr id="102" name="Google Shape;102;p2"/>
          <p:cNvSpPr txBox="1"/>
          <p:nvPr/>
        </p:nvSpPr>
        <p:spPr>
          <a:xfrm>
            <a:off x="8343900" y="3550137"/>
            <a:ext cx="313372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조원: 김은경</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학과:  컴퓨터공학과</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학번/학년: 20163927  / 4학년</a:t>
            </a:r>
            <a:endParaRPr b="0" i="0" sz="1800" u="none" cap="none" strike="noStrike">
              <a:solidFill>
                <a:schemeClr val="dk1"/>
              </a:solidFill>
              <a:latin typeface="Calibri"/>
              <a:ea typeface="Calibri"/>
              <a:cs typeface="Calibri"/>
              <a:sym typeface="Calibri"/>
            </a:endParaRPr>
          </a:p>
        </p:txBody>
      </p:sp>
      <p:sp>
        <p:nvSpPr>
          <p:cNvPr id="103" name="Google Shape;103;p2"/>
          <p:cNvSpPr/>
          <p:nvPr/>
        </p:nvSpPr>
        <p:spPr>
          <a:xfrm>
            <a:off x="8334376" y="4613423"/>
            <a:ext cx="3143250" cy="1019175"/>
          </a:xfrm>
          <a:prstGeom prst="wedgeRoundRectCallout">
            <a:avLst>
              <a:gd fmla="val -61501" name="adj1"/>
              <a:gd fmla="val -32827" name="adj2"/>
              <a:gd fmla="val 16667" name="adj3"/>
            </a:avLst>
          </a:prstGeom>
          <a:gradFill>
            <a:gsLst>
              <a:gs pos="0">
                <a:srgbClr val="FFF6D6"/>
              </a:gs>
              <a:gs pos="50000">
                <a:srgbClr val="FFF5C7"/>
              </a:gs>
              <a:gs pos="100000">
                <a:srgbClr val="E3DBAB"/>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2"/>
          <p:cNvSpPr txBox="1"/>
          <p:nvPr/>
        </p:nvSpPr>
        <p:spPr>
          <a:xfrm>
            <a:off x="8372475" y="4680098"/>
            <a:ext cx="313372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조원: 양태성</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학과: 컴퓨터공학과</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학번/학년: 20166282  / 4학년</a:t>
            </a:r>
            <a:endParaRPr b="0" i="0" sz="1800" u="none" cap="none" strike="noStrike">
              <a:solidFill>
                <a:schemeClr val="dk1"/>
              </a:solidFill>
              <a:latin typeface="Calibri"/>
              <a:ea typeface="Calibri"/>
              <a:cs typeface="Calibri"/>
              <a:sym typeface="Calibri"/>
            </a:endParaRPr>
          </a:p>
        </p:txBody>
      </p:sp>
      <p:sp>
        <p:nvSpPr>
          <p:cNvPr id="105" name="Google Shape;105;p2"/>
          <p:cNvSpPr/>
          <p:nvPr/>
        </p:nvSpPr>
        <p:spPr>
          <a:xfrm>
            <a:off x="8344731" y="5742373"/>
            <a:ext cx="3143250" cy="1019175"/>
          </a:xfrm>
          <a:prstGeom prst="wedgeRoundRectCallout">
            <a:avLst>
              <a:gd fmla="val -61501" name="adj1"/>
              <a:gd fmla="val -32827" name="adj2"/>
              <a:gd fmla="val 16667" name="adj3"/>
            </a:avLst>
          </a:prstGeom>
          <a:gradFill>
            <a:gsLst>
              <a:gs pos="0">
                <a:srgbClr val="FFF6D6"/>
              </a:gs>
              <a:gs pos="50000">
                <a:srgbClr val="FFF5C7"/>
              </a:gs>
              <a:gs pos="100000">
                <a:srgbClr val="E3DBAB"/>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2"/>
          <p:cNvSpPr txBox="1"/>
          <p:nvPr/>
        </p:nvSpPr>
        <p:spPr>
          <a:xfrm>
            <a:off x="8382830" y="5809048"/>
            <a:ext cx="313372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조원: 김경찬</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학과: 컴퓨터공학과</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학번/학년: 20160759  / 4학년</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20"/>
          <p:cNvSpPr txBox="1"/>
          <p:nvPr/>
        </p:nvSpPr>
        <p:spPr>
          <a:xfrm>
            <a:off x="4391700" y="2592150"/>
            <a:ext cx="3408600" cy="118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ko-KR" sz="4000" u="none" cap="none" strike="noStrike">
                <a:solidFill>
                  <a:srgbClr val="000000"/>
                </a:solidFill>
                <a:latin typeface="Calibri"/>
                <a:ea typeface="Calibri"/>
                <a:cs typeface="Calibri"/>
                <a:sym typeface="Calibri"/>
              </a:rPr>
              <a:t>사용자 응용의 기능 설계</a:t>
            </a:r>
            <a:endParaRPr b="1" i="0" sz="4000" u="none" cap="none" strike="noStrike">
              <a:solidFill>
                <a:srgbClr val="000000"/>
              </a:solidFill>
              <a:latin typeface="Calibri"/>
              <a:ea typeface="Calibri"/>
              <a:cs typeface="Calibri"/>
              <a:sym typeface="Calibri"/>
            </a:endParaRPr>
          </a:p>
        </p:txBody>
      </p:sp>
      <p:sp>
        <p:nvSpPr>
          <p:cNvPr id="686" name="Google Shape;686;p20"/>
          <p:cNvSpPr/>
          <p:nvPr/>
        </p:nvSpPr>
        <p:spPr>
          <a:xfrm>
            <a:off x="4347475" y="1347100"/>
            <a:ext cx="3452700" cy="97980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ko-KR" sz="4000" u="none" cap="none" strike="noStrike">
                <a:solidFill>
                  <a:srgbClr val="000000"/>
                </a:solidFill>
                <a:latin typeface="Arial"/>
                <a:ea typeface="Arial"/>
                <a:cs typeface="Arial"/>
                <a:sym typeface="Arial"/>
              </a:rPr>
              <a:t>Part 4-1</a:t>
            </a:r>
            <a:endParaRPr b="1" i="0" sz="40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21"/>
          <p:cNvSpPr/>
          <p:nvPr/>
        </p:nvSpPr>
        <p:spPr>
          <a:xfrm>
            <a:off x="6583729" y="3355756"/>
            <a:ext cx="5131200" cy="29385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 name="Google Shape;692;p21"/>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3" name="Google Shape;693;p21"/>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694" name="Google Shape;694;p21"/>
          <p:cNvGrpSpPr/>
          <p:nvPr/>
        </p:nvGrpSpPr>
        <p:grpSpPr>
          <a:xfrm>
            <a:off x="190501" y="204687"/>
            <a:ext cx="571498" cy="646331"/>
            <a:chOff x="190501" y="204687"/>
            <a:chExt cx="571498" cy="646331"/>
          </a:xfrm>
        </p:grpSpPr>
        <p:sp>
          <p:nvSpPr>
            <p:cNvPr id="695" name="Google Shape;695;p21"/>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6" name="Google Shape;696;p21"/>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97" name="Google Shape;697;p21"/>
          <p:cNvGrpSpPr/>
          <p:nvPr/>
        </p:nvGrpSpPr>
        <p:grpSpPr>
          <a:xfrm>
            <a:off x="804281" y="204686"/>
            <a:ext cx="571498" cy="646331"/>
            <a:chOff x="190501" y="204687"/>
            <a:chExt cx="571498" cy="646331"/>
          </a:xfrm>
        </p:grpSpPr>
        <p:sp>
          <p:nvSpPr>
            <p:cNvPr id="698" name="Google Shape;698;p21"/>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9" name="Google Shape;699;p21"/>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700" name="Google Shape;700;p21"/>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pic>
        <p:nvPicPr>
          <p:cNvPr descr="스크린샷이(가) 표시된 사진&#10;&#10;자동 생성된 설명" id="701" name="Google Shape;701;p21"/>
          <p:cNvPicPr preferRelativeResize="0"/>
          <p:nvPr/>
        </p:nvPicPr>
        <p:blipFill rotWithShape="1">
          <a:blip r:embed="rId3">
            <a:alphaModFix/>
          </a:blip>
          <a:srcRect b="0" l="0" r="0" t="0"/>
          <a:stretch/>
        </p:blipFill>
        <p:spPr>
          <a:xfrm>
            <a:off x="947155" y="1593761"/>
            <a:ext cx="5173796" cy="4258432"/>
          </a:xfrm>
          <a:prstGeom prst="rect">
            <a:avLst/>
          </a:prstGeom>
          <a:noFill/>
          <a:ln cap="flat" cmpd="sng" w="9525">
            <a:solidFill>
              <a:schemeClr val="dk1"/>
            </a:solidFill>
            <a:prstDash val="solid"/>
            <a:round/>
            <a:headEnd len="sm" w="sm" type="none"/>
            <a:tailEnd len="sm" w="sm" type="none"/>
          </a:ln>
        </p:spPr>
      </p:pic>
      <p:sp>
        <p:nvSpPr>
          <p:cNvPr id="702" name="Google Shape;702;p21"/>
          <p:cNvSpPr/>
          <p:nvPr/>
        </p:nvSpPr>
        <p:spPr>
          <a:xfrm>
            <a:off x="6714573" y="3632950"/>
            <a:ext cx="4858200" cy="23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로그인</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[S1]</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PW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FROM 회원</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ID = 입력된 아이디</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입력 받은 비밀번호와 SELECT문의 결과값 비교</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resultSet.getString(“PW”).equals(user_pw);</a:t>
            </a:r>
            <a:endParaRPr b="0" i="0" sz="1400" u="none" cap="none" strike="noStrike">
              <a:solidFill>
                <a:srgbClr val="000000"/>
              </a:solidFill>
              <a:latin typeface="Arial"/>
              <a:ea typeface="Arial"/>
              <a:cs typeface="Arial"/>
              <a:sym typeface="Arial"/>
            </a:endParaRPr>
          </a:p>
        </p:txBody>
      </p:sp>
      <p:sp>
        <p:nvSpPr>
          <p:cNvPr id="703" name="Google Shape;703;p21"/>
          <p:cNvSpPr/>
          <p:nvPr/>
        </p:nvSpPr>
        <p:spPr>
          <a:xfrm>
            <a:off x="1375779" y="4572000"/>
            <a:ext cx="648330" cy="506013"/>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4" name="Google Shape;704;p21"/>
          <p:cNvSpPr/>
          <p:nvPr/>
        </p:nvSpPr>
        <p:spPr>
          <a:xfrm>
            <a:off x="2534602" y="4598633"/>
            <a:ext cx="3899388" cy="376937"/>
          </a:xfrm>
          <a:prstGeom prst="rightArrow">
            <a:avLst>
              <a:gd fmla="val 50000" name="adj1"/>
              <a:gd fmla="val 50000" name="adj2"/>
            </a:avLst>
          </a:prstGeom>
          <a:solidFill>
            <a:srgbClr val="FFFF0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5" name="Google Shape;705;p21"/>
          <p:cNvSpPr/>
          <p:nvPr/>
        </p:nvSpPr>
        <p:spPr>
          <a:xfrm>
            <a:off x="6653900" y="825150"/>
            <a:ext cx="5131200" cy="23082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사용자로부터 이메일 주소와 비밀번호를 입력받아 동적 매개변수 </a:t>
            </a:r>
            <a:r>
              <a:rPr b="1" i="0" lang="ko-KR" sz="2000" u="none" cap="none" strike="noStrike">
                <a:solidFill>
                  <a:srgbClr val="000000"/>
                </a:solidFill>
                <a:latin typeface="Arial"/>
                <a:ea typeface="Arial"/>
                <a:cs typeface="Arial"/>
                <a:sym typeface="Arial"/>
              </a:rPr>
              <a:t>이메일, PW</a:t>
            </a:r>
            <a:r>
              <a:rPr b="0" i="0" lang="ko-KR" sz="2000" u="none" cap="none" strike="noStrike">
                <a:solidFill>
                  <a:srgbClr val="000000"/>
                </a:solidFill>
                <a:latin typeface="Arial"/>
                <a:ea typeface="Arial"/>
                <a:cs typeface="Arial"/>
                <a:sym typeface="Arial"/>
              </a:rPr>
              <a:t>에 할당한다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이메일 주소: v-model = “email”</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비밀번호: v-model = “password”</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pic>
        <p:nvPicPr>
          <p:cNvPr id="710" name="Google Shape;710;p22"/>
          <p:cNvPicPr preferRelativeResize="0"/>
          <p:nvPr/>
        </p:nvPicPr>
        <p:blipFill rotWithShape="1">
          <a:blip r:embed="rId3">
            <a:alphaModFix/>
          </a:blip>
          <a:srcRect b="0" l="0" r="0" t="0"/>
          <a:stretch/>
        </p:blipFill>
        <p:spPr>
          <a:xfrm>
            <a:off x="190500" y="1330075"/>
            <a:ext cx="4652675" cy="4231549"/>
          </a:xfrm>
          <a:prstGeom prst="rect">
            <a:avLst/>
          </a:prstGeom>
          <a:noFill/>
          <a:ln cap="flat" cmpd="sng" w="9525">
            <a:solidFill>
              <a:srgbClr val="000000"/>
            </a:solidFill>
            <a:prstDash val="solid"/>
            <a:round/>
            <a:headEnd len="sm" w="sm" type="none"/>
            <a:tailEnd len="sm" w="sm" type="none"/>
          </a:ln>
        </p:spPr>
      </p:pic>
      <p:sp>
        <p:nvSpPr>
          <p:cNvPr id="711" name="Google Shape;711;p22"/>
          <p:cNvSpPr/>
          <p:nvPr/>
        </p:nvSpPr>
        <p:spPr>
          <a:xfrm>
            <a:off x="6496800" y="202600"/>
            <a:ext cx="4652700" cy="42315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2" name="Google Shape;712;p22"/>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3" name="Google Shape;713;p22"/>
          <p:cNvSpPr txBox="1"/>
          <p:nvPr/>
        </p:nvSpPr>
        <p:spPr>
          <a:xfrm>
            <a:off x="2561310" y="202598"/>
            <a:ext cx="51312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714" name="Google Shape;714;p22"/>
          <p:cNvGrpSpPr/>
          <p:nvPr/>
        </p:nvGrpSpPr>
        <p:grpSpPr>
          <a:xfrm>
            <a:off x="190501" y="204687"/>
            <a:ext cx="571498" cy="646331"/>
            <a:chOff x="190501" y="204687"/>
            <a:chExt cx="571498" cy="646331"/>
          </a:xfrm>
        </p:grpSpPr>
        <p:sp>
          <p:nvSpPr>
            <p:cNvPr id="715" name="Google Shape;715;p22"/>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6" name="Google Shape;716;p22"/>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17" name="Google Shape;717;p22"/>
          <p:cNvGrpSpPr/>
          <p:nvPr/>
        </p:nvGrpSpPr>
        <p:grpSpPr>
          <a:xfrm>
            <a:off x="804281" y="204686"/>
            <a:ext cx="571498" cy="646331"/>
            <a:chOff x="190501" y="204687"/>
            <a:chExt cx="571498" cy="646331"/>
          </a:xfrm>
        </p:grpSpPr>
        <p:sp>
          <p:nvSpPr>
            <p:cNvPr id="718" name="Google Shape;718;p22"/>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9" name="Google Shape;719;p22"/>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720" name="Google Shape;720;p22"/>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sp>
        <p:nvSpPr>
          <p:cNvPr id="721" name="Google Shape;721;p22"/>
          <p:cNvSpPr/>
          <p:nvPr/>
        </p:nvSpPr>
        <p:spPr>
          <a:xfrm>
            <a:off x="6604300" y="387700"/>
            <a:ext cx="4566600" cy="397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회원가입</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[S2]</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INSERT INTO USER VALUES(?,?,?,?,?,?,?,’-1’)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각각의 매개변수는 사용자의 입력 값과</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매칭하여 설정</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Pstmt.setString(1, 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Pstmt.setString(2, pw);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Pstmt.setString(3, 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Pstmt.setString(4, birth);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Pstmt.setString(5, nation);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Pstmt.setString(6, gender);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Pstmt.setString(7, join date);</a:t>
            </a:r>
            <a:endParaRPr b="0" i="0" sz="1400" u="none" cap="none" strike="noStrike">
              <a:solidFill>
                <a:srgbClr val="000000"/>
              </a:solidFill>
              <a:latin typeface="Arial"/>
              <a:ea typeface="Arial"/>
              <a:cs typeface="Arial"/>
              <a:sym typeface="Arial"/>
            </a:endParaRPr>
          </a:p>
        </p:txBody>
      </p:sp>
      <p:sp>
        <p:nvSpPr>
          <p:cNvPr id="722" name="Google Shape;722;p22"/>
          <p:cNvSpPr/>
          <p:nvPr/>
        </p:nvSpPr>
        <p:spPr>
          <a:xfrm>
            <a:off x="537100" y="5200100"/>
            <a:ext cx="679500" cy="435000"/>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3" name="Google Shape;723;p22"/>
          <p:cNvSpPr/>
          <p:nvPr/>
        </p:nvSpPr>
        <p:spPr>
          <a:xfrm>
            <a:off x="5117900" y="4553425"/>
            <a:ext cx="6939900" cy="21453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사용자로부터 입력값을 받아 sql문 동적 매개변수에 전달</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이름: v-model=”name”, 아이디: v-model=”id”</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비밀번호: v-model=”pw”, 국적: v-model=”nation”</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성별: v-model=”gender”</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생년월일: v-model=”birth_month”,v-model=”birth_data”</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23"/>
          <p:cNvSpPr/>
          <p:nvPr/>
        </p:nvSpPr>
        <p:spPr>
          <a:xfrm>
            <a:off x="4862023" y="1494838"/>
            <a:ext cx="5477400" cy="21339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9" name="Google Shape;729;p23"/>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0" name="Google Shape;730;p23"/>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731" name="Google Shape;731;p23"/>
          <p:cNvGrpSpPr/>
          <p:nvPr/>
        </p:nvGrpSpPr>
        <p:grpSpPr>
          <a:xfrm>
            <a:off x="190501" y="204687"/>
            <a:ext cx="571498" cy="646331"/>
            <a:chOff x="190501" y="204687"/>
            <a:chExt cx="571498" cy="646331"/>
          </a:xfrm>
        </p:grpSpPr>
        <p:sp>
          <p:nvSpPr>
            <p:cNvPr id="732" name="Google Shape;732;p23"/>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3" name="Google Shape;733;p23"/>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34" name="Google Shape;734;p23"/>
          <p:cNvGrpSpPr/>
          <p:nvPr/>
        </p:nvGrpSpPr>
        <p:grpSpPr>
          <a:xfrm>
            <a:off x="804281" y="204686"/>
            <a:ext cx="571498" cy="646331"/>
            <a:chOff x="190501" y="204687"/>
            <a:chExt cx="571498" cy="646331"/>
          </a:xfrm>
        </p:grpSpPr>
        <p:sp>
          <p:nvSpPr>
            <p:cNvPr id="735" name="Google Shape;735;p23"/>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6" name="Google Shape;736;p23"/>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737" name="Google Shape;737;p23"/>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pic>
        <p:nvPicPr>
          <p:cNvPr descr="C:\Users\koyoungmi\Desktop\divice.png" id="738" name="Google Shape;738;p23"/>
          <p:cNvPicPr preferRelativeResize="0"/>
          <p:nvPr/>
        </p:nvPicPr>
        <p:blipFill rotWithShape="1">
          <a:blip r:embed="rId3">
            <a:alphaModFix/>
          </a:blip>
          <a:srcRect b="0" l="0" r="0" t="0"/>
          <a:stretch/>
        </p:blipFill>
        <p:spPr>
          <a:xfrm>
            <a:off x="190505" y="1160576"/>
            <a:ext cx="4360950" cy="3795390"/>
          </a:xfrm>
          <a:prstGeom prst="rect">
            <a:avLst/>
          </a:prstGeom>
          <a:noFill/>
          <a:ln>
            <a:noFill/>
          </a:ln>
        </p:spPr>
      </p:pic>
      <p:sp>
        <p:nvSpPr>
          <p:cNvPr id="739" name="Google Shape;739;p23"/>
          <p:cNvSpPr/>
          <p:nvPr/>
        </p:nvSpPr>
        <p:spPr>
          <a:xfrm>
            <a:off x="5074502" y="1607200"/>
            <a:ext cx="5231100" cy="175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회원의 현재 등록된 장치 확인</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[S3]</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장치번호</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FROM 회원,장치</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회원ID = ? AND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회원.ID = 장치.회원ID</a:t>
            </a:r>
            <a:endParaRPr b="0" i="0" sz="1800" u="none" cap="none" strike="noStrike">
              <a:solidFill>
                <a:schemeClr val="dk1"/>
              </a:solidFill>
              <a:latin typeface="Calibri"/>
              <a:ea typeface="Calibri"/>
              <a:cs typeface="Calibri"/>
              <a:sym typeface="Calibri"/>
            </a:endParaRPr>
          </a:p>
        </p:txBody>
      </p:sp>
      <p:sp>
        <p:nvSpPr>
          <p:cNvPr id="740" name="Google Shape;740;p23"/>
          <p:cNvSpPr txBox="1"/>
          <p:nvPr/>
        </p:nvSpPr>
        <p:spPr>
          <a:xfrm>
            <a:off x="728081" y="3050781"/>
            <a:ext cx="1893000" cy="307800"/>
          </a:xfrm>
          <a:prstGeom prst="rect">
            <a:avLst/>
          </a:prstGeom>
          <a:solidFill>
            <a:srgbClr val="E7E6E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Calibri"/>
                <a:ea typeface="Calibri"/>
                <a:cs typeface="Calibri"/>
                <a:sym typeface="Calibri"/>
              </a:rPr>
              <a:t>DB123456789</a:t>
            </a:r>
            <a:endParaRPr b="0" i="0" sz="1400" u="none" cap="none" strike="noStrike">
              <a:solidFill>
                <a:schemeClr val="dk1"/>
              </a:solidFill>
              <a:latin typeface="Calibri"/>
              <a:ea typeface="Calibri"/>
              <a:cs typeface="Calibri"/>
              <a:sym typeface="Calibri"/>
            </a:endParaRPr>
          </a:p>
        </p:txBody>
      </p:sp>
      <p:sp>
        <p:nvSpPr>
          <p:cNvPr id="741" name="Google Shape;741;p23"/>
          <p:cNvSpPr/>
          <p:nvPr/>
        </p:nvSpPr>
        <p:spPr>
          <a:xfrm>
            <a:off x="4862025" y="4117775"/>
            <a:ext cx="6342900" cy="26034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사용자로부터 회원ID를 입력받아 동적 매개변수 ‘</a:t>
            </a:r>
            <a:r>
              <a:rPr b="1" i="0" lang="ko-KR" sz="2000" u="none" cap="none" strike="noStrike">
                <a:solidFill>
                  <a:srgbClr val="000000"/>
                </a:solidFill>
                <a:latin typeface="Arial"/>
                <a:ea typeface="Arial"/>
                <a:cs typeface="Arial"/>
                <a:sym typeface="Arial"/>
              </a:rPr>
              <a:t>회원ID</a:t>
            </a:r>
            <a:r>
              <a:rPr b="0" i="0" lang="ko-KR" sz="2000" u="none" cap="none" strike="noStrike">
                <a:solidFill>
                  <a:srgbClr val="000000"/>
                </a:solidFill>
                <a:latin typeface="Arial"/>
                <a:ea typeface="Arial"/>
                <a:cs typeface="Arial"/>
                <a:sym typeface="Arial"/>
              </a:rPr>
              <a:t>’에 할당한다.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v-model = “id”</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회원ID를 사용자로부터 동적할당받아 회원이 등록된 장치의 번호를 출력함으로써 회원의 현재 등록된 장치를 확인한다.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24"/>
          <p:cNvSpPr/>
          <p:nvPr/>
        </p:nvSpPr>
        <p:spPr>
          <a:xfrm>
            <a:off x="4949416" y="2490340"/>
            <a:ext cx="6342900" cy="11733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7" name="Google Shape;747;p24"/>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 name="Google Shape;748;p24"/>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749" name="Google Shape;749;p24"/>
          <p:cNvGrpSpPr/>
          <p:nvPr/>
        </p:nvGrpSpPr>
        <p:grpSpPr>
          <a:xfrm>
            <a:off x="190501" y="204687"/>
            <a:ext cx="571498" cy="646331"/>
            <a:chOff x="190501" y="204687"/>
            <a:chExt cx="571498" cy="646331"/>
          </a:xfrm>
        </p:grpSpPr>
        <p:sp>
          <p:nvSpPr>
            <p:cNvPr id="750" name="Google Shape;750;p24"/>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1" name="Google Shape;751;p24"/>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52" name="Google Shape;752;p24"/>
          <p:cNvGrpSpPr/>
          <p:nvPr/>
        </p:nvGrpSpPr>
        <p:grpSpPr>
          <a:xfrm>
            <a:off x="804281" y="204686"/>
            <a:ext cx="571498" cy="646331"/>
            <a:chOff x="190501" y="204687"/>
            <a:chExt cx="571498" cy="646331"/>
          </a:xfrm>
        </p:grpSpPr>
        <p:sp>
          <p:nvSpPr>
            <p:cNvPr id="753" name="Google Shape;753;p24"/>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4" name="Google Shape;754;p24"/>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755" name="Google Shape;755;p24"/>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pic>
        <p:nvPicPr>
          <p:cNvPr descr="C:\Users\koyoungmi\Desktop\divice.png" id="756" name="Google Shape;756;p24"/>
          <p:cNvPicPr preferRelativeResize="0"/>
          <p:nvPr/>
        </p:nvPicPr>
        <p:blipFill rotWithShape="1">
          <a:blip r:embed="rId3">
            <a:alphaModFix/>
          </a:blip>
          <a:srcRect b="0" l="0" r="0" t="0"/>
          <a:stretch/>
        </p:blipFill>
        <p:spPr>
          <a:xfrm>
            <a:off x="271230" y="1605576"/>
            <a:ext cx="4360950" cy="3795389"/>
          </a:xfrm>
          <a:prstGeom prst="rect">
            <a:avLst/>
          </a:prstGeom>
          <a:noFill/>
          <a:ln>
            <a:noFill/>
          </a:ln>
        </p:spPr>
      </p:pic>
      <p:sp>
        <p:nvSpPr>
          <p:cNvPr id="757" name="Google Shape;757;p24"/>
          <p:cNvSpPr/>
          <p:nvPr/>
        </p:nvSpPr>
        <p:spPr>
          <a:xfrm>
            <a:off x="5011552" y="2593000"/>
            <a:ext cx="6255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CAUCSE(회원ID) 장치 등록</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[S5]</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INSERT INTO 장치 VALUE (?(장치번호), CAUACE, ?(장치등록일))</a:t>
            </a:r>
            <a:endParaRPr b="0" i="0" sz="1400" u="none" cap="none" strike="noStrike">
              <a:solidFill>
                <a:srgbClr val="000000"/>
              </a:solidFill>
              <a:latin typeface="Arial"/>
              <a:ea typeface="Arial"/>
              <a:cs typeface="Arial"/>
              <a:sym typeface="Arial"/>
            </a:endParaRPr>
          </a:p>
        </p:txBody>
      </p:sp>
      <p:sp>
        <p:nvSpPr>
          <p:cNvPr id="758" name="Google Shape;758;p24"/>
          <p:cNvSpPr/>
          <p:nvPr/>
        </p:nvSpPr>
        <p:spPr>
          <a:xfrm>
            <a:off x="4924259" y="1071393"/>
            <a:ext cx="6342900" cy="11733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9" name="Google Shape;759;p24"/>
          <p:cNvSpPr/>
          <p:nvPr/>
        </p:nvSpPr>
        <p:spPr>
          <a:xfrm>
            <a:off x="4986402" y="1103025"/>
            <a:ext cx="46473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CAUCSE(회원ID) 장치 삭제</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[S4]</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DELETE FROM 장치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장치번호 = Samsung galaxy note9</a:t>
            </a:r>
            <a:endParaRPr b="0" i="0" sz="1400" u="none" cap="none" strike="noStrike">
              <a:solidFill>
                <a:srgbClr val="000000"/>
              </a:solidFill>
              <a:latin typeface="Arial"/>
              <a:ea typeface="Arial"/>
              <a:cs typeface="Arial"/>
              <a:sym typeface="Arial"/>
            </a:endParaRPr>
          </a:p>
        </p:txBody>
      </p:sp>
      <p:sp>
        <p:nvSpPr>
          <p:cNvPr id="760" name="Google Shape;760;p24"/>
          <p:cNvSpPr/>
          <p:nvPr/>
        </p:nvSpPr>
        <p:spPr>
          <a:xfrm>
            <a:off x="2778710" y="3446756"/>
            <a:ext cx="683580" cy="423909"/>
          </a:xfrm>
          <a:prstGeom prst="roundRect">
            <a:avLst>
              <a:gd fmla="val 16667" name="adj"/>
            </a:avLst>
          </a:prstGeom>
          <a:noFill/>
          <a:ln cap="flat" cmpd="sng" w="285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1" name="Google Shape;761;p24"/>
          <p:cNvSpPr/>
          <p:nvPr/>
        </p:nvSpPr>
        <p:spPr>
          <a:xfrm>
            <a:off x="2789066" y="2924451"/>
            <a:ext cx="683580" cy="423909"/>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2" name="Google Shape;762;p24"/>
          <p:cNvSpPr/>
          <p:nvPr/>
        </p:nvSpPr>
        <p:spPr>
          <a:xfrm rot="-2339460">
            <a:off x="3524449" y="2520418"/>
            <a:ext cx="1304994" cy="195377"/>
          </a:xfrm>
          <a:prstGeom prst="rightArrow">
            <a:avLst>
              <a:gd fmla="val 50000" name="adj1"/>
              <a:gd fmla="val 50000" name="adj2"/>
            </a:avLst>
          </a:prstGeom>
          <a:solidFill>
            <a:srgbClr val="FFFF0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3" name="Google Shape;763;p24"/>
          <p:cNvSpPr/>
          <p:nvPr/>
        </p:nvSpPr>
        <p:spPr>
          <a:xfrm rot="-2082559">
            <a:off x="3537885" y="3192643"/>
            <a:ext cx="1305028" cy="195315"/>
          </a:xfrm>
          <a:prstGeom prst="rightArrow">
            <a:avLst>
              <a:gd fmla="val 50000" name="adj1"/>
              <a:gd fmla="val 50000" name="adj2"/>
            </a:avLst>
          </a:prstGeom>
          <a:solidFill>
            <a:srgbClr val="FFFF0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4" name="Google Shape;764;p24"/>
          <p:cNvSpPr/>
          <p:nvPr/>
        </p:nvSpPr>
        <p:spPr>
          <a:xfrm>
            <a:off x="4924250" y="4417425"/>
            <a:ext cx="6342900" cy="20970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사용자로부터 장치번호를 입력받아 동적 매개변수 ‘</a:t>
            </a:r>
            <a:r>
              <a:rPr b="1" i="0" lang="ko-KR" sz="2000" u="none" cap="none" strike="noStrike">
                <a:solidFill>
                  <a:srgbClr val="000000"/>
                </a:solidFill>
                <a:latin typeface="Arial"/>
                <a:ea typeface="Arial"/>
                <a:cs typeface="Arial"/>
                <a:sym typeface="Arial"/>
              </a:rPr>
              <a:t>장치번호</a:t>
            </a:r>
            <a:r>
              <a:rPr b="0" i="0" lang="ko-KR" sz="2000" u="none" cap="none" strike="noStrike">
                <a:solidFill>
                  <a:srgbClr val="000000"/>
                </a:solidFill>
                <a:latin typeface="Arial"/>
                <a:ea typeface="Arial"/>
                <a:cs typeface="Arial"/>
                <a:sym typeface="Arial"/>
              </a:rPr>
              <a:t>’에 할당한다.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v-model = “device_id”</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동적 매개변수 ‘</a:t>
            </a:r>
            <a:r>
              <a:rPr b="1" i="0" lang="ko-KR" sz="2000" u="none" cap="none" strike="noStrike">
                <a:solidFill>
                  <a:srgbClr val="000000"/>
                </a:solidFill>
                <a:latin typeface="Arial"/>
                <a:ea typeface="Arial"/>
                <a:cs typeface="Arial"/>
                <a:sym typeface="Arial"/>
              </a:rPr>
              <a:t>장치등록일</a:t>
            </a:r>
            <a:r>
              <a:rPr b="0" i="0" lang="ko-KR" sz="2000" u="none" cap="none" strike="noStrike">
                <a:solidFill>
                  <a:srgbClr val="000000"/>
                </a:solidFill>
                <a:latin typeface="Arial"/>
                <a:ea typeface="Arial"/>
                <a:cs typeface="Arial"/>
                <a:sym typeface="Arial"/>
              </a:rPr>
              <a:t>’은 추가시 시간을 자동적으로 저장하는 변수 time의 값으로 할당한다</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25"/>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0" name="Google Shape;770;p25"/>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771" name="Google Shape;771;p25"/>
          <p:cNvGrpSpPr/>
          <p:nvPr/>
        </p:nvGrpSpPr>
        <p:grpSpPr>
          <a:xfrm>
            <a:off x="190501" y="204687"/>
            <a:ext cx="571498" cy="646331"/>
            <a:chOff x="190501" y="204687"/>
            <a:chExt cx="571498" cy="646331"/>
          </a:xfrm>
        </p:grpSpPr>
        <p:sp>
          <p:nvSpPr>
            <p:cNvPr id="772" name="Google Shape;772;p25"/>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3" name="Google Shape;773;p25"/>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74" name="Google Shape;774;p25"/>
          <p:cNvGrpSpPr/>
          <p:nvPr/>
        </p:nvGrpSpPr>
        <p:grpSpPr>
          <a:xfrm>
            <a:off x="804281" y="204686"/>
            <a:ext cx="571498" cy="646331"/>
            <a:chOff x="190501" y="204687"/>
            <a:chExt cx="571498" cy="646331"/>
          </a:xfrm>
        </p:grpSpPr>
        <p:sp>
          <p:nvSpPr>
            <p:cNvPr id="775" name="Google Shape;775;p25"/>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6" name="Google Shape;776;p25"/>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777" name="Google Shape;777;p25"/>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sp>
        <p:nvSpPr>
          <p:cNvPr id="778" name="Google Shape;778;p25"/>
          <p:cNvSpPr/>
          <p:nvPr/>
        </p:nvSpPr>
        <p:spPr>
          <a:xfrm>
            <a:off x="6688255" y="330373"/>
            <a:ext cx="5056800" cy="28536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9" name="Google Shape;779;p25"/>
          <p:cNvSpPr/>
          <p:nvPr/>
        </p:nvSpPr>
        <p:spPr>
          <a:xfrm>
            <a:off x="6722969" y="471730"/>
            <a:ext cx="4849800" cy="25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요금제 구매 (</a:t>
            </a:r>
            <a:r>
              <a:rPr b="0" i="0" lang="ko-KR" sz="1800" u="none" cap="none" strike="noStrike">
                <a:solidFill>
                  <a:schemeClr val="dk1"/>
                </a:solidFill>
                <a:latin typeface="Calibri"/>
                <a:ea typeface="Calibri"/>
                <a:cs typeface="Calibri"/>
                <a:sym typeface="Calibri"/>
              </a:rPr>
              <a:t>혼합 트랜잭션)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구매한 내역에 대해 구매정보와 회원의 요금상품 ID를 동시에 업데이트한다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[S6]</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INSERT INTO 구매정보(?,?,?,?)</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[S7]</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UPDATE 회원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SET 요금상품ID=?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WHERE 회원.ID=?</a:t>
            </a:r>
            <a:endParaRPr b="0" i="0" sz="1400" u="none" cap="none" strike="noStrike">
              <a:solidFill>
                <a:srgbClr val="000000"/>
              </a:solidFill>
              <a:latin typeface="Arial"/>
              <a:ea typeface="Arial"/>
              <a:cs typeface="Arial"/>
              <a:sym typeface="Arial"/>
            </a:endParaRPr>
          </a:p>
        </p:txBody>
      </p:sp>
      <p:pic>
        <p:nvPicPr>
          <p:cNvPr id="780" name="Google Shape;780;p25"/>
          <p:cNvPicPr preferRelativeResize="0"/>
          <p:nvPr/>
        </p:nvPicPr>
        <p:blipFill rotWithShape="1">
          <a:blip r:embed="rId3">
            <a:alphaModFix/>
          </a:blip>
          <a:srcRect b="0" l="0" r="0" t="0"/>
          <a:stretch/>
        </p:blipFill>
        <p:spPr>
          <a:xfrm>
            <a:off x="619125" y="1509200"/>
            <a:ext cx="4849800" cy="5037575"/>
          </a:xfrm>
          <a:prstGeom prst="rect">
            <a:avLst/>
          </a:prstGeom>
          <a:noFill/>
          <a:ln>
            <a:noFill/>
          </a:ln>
        </p:spPr>
      </p:pic>
      <p:pic>
        <p:nvPicPr>
          <p:cNvPr id="781" name="Google Shape;781;p25"/>
          <p:cNvPicPr preferRelativeResize="0"/>
          <p:nvPr/>
        </p:nvPicPr>
        <p:blipFill rotWithShape="1">
          <a:blip r:embed="rId4">
            <a:alphaModFix/>
          </a:blip>
          <a:srcRect b="0" l="0" r="0" t="0"/>
          <a:stretch/>
        </p:blipFill>
        <p:spPr>
          <a:xfrm>
            <a:off x="9290435" y="3230778"/>
            <a:ext cx="1285875" cy="1457325"/>
          </a:xfrm>
          <a:prstGeom prst="rect">
            <a:avLst/>
          </a:prstGeom>
          <a:noFill/>
          <a:ln cap="flat" cmpd="sng" w="9525">
            <a:solidFill>
              <a:srgbClr val="000000"/>
            </a:solidFill>
            <a:prstDash val="solid"/>
            <a:round/>
            <a:headEnd len="sm" w="sm" type="none"/>
            <a:tailEnd len="sm" w="sm" type="none"/>
          </a:ln>
        </p:spPr>
      </p:pic>
      <p:cxnSp>
        <p:nvCxnSpPr>
          <p:cNvPr id="782" name="Google Shape;782;p25"/>
          <p:cNvCxnSpPr/>
          <p:nvPr/>
        </p:nvCxnSpPr>
        <p:spPr>
          <a:xfrm>
            <a:off x="7315201" y="3134556"/>
            <a:ext cx="0" cy="763800"/>
          </a:xfrm>
          <a:prstGeom prst="straightConnector1">
            <a:avLst/>
          </a:prstGeom>
          <a:noFill/>
          <a:ln cap="flat" cmpd="sng" w="76200">
            <a:solidFill>
              <a:schemeClr val="accent1"/>
            </a:solidFill>
            <a:prstDash val="solid"/>
            <a:miter lim="800000"/>
            <a:headEnd len="sm" w="sm" type="none"/>
            <a:tailEnd len="sm" w="sm" type="none"/>
          </a:ln>
        </p:spPr>
      </p:cxnSp>
      <p:cxnSp>
        <p:nvCxnSpPr>
          <p:cNvPr id="783" name="Google Shape;783;p25"/>
          <p:cNvCxnSpPr/>
          <p:nvPr/>
        </p:nvCxnSpPr>
        <p:spPr>
          <a:xfrm>
            <a:off x="7297445" y="3871404"/>
            <a:ext cx="1919400" cy="0"/>
          </a:xfrm>
          <a:prstGeom prst="straightConnector1">
            <a:avLst/>
          </a:prstGeom>
          <a:noFill/>
          <a:ln cap="flat" cmpd="sng" w="76200">
            <a:solidFill>
              <a:schemeClr val="accent1"/>
            </a:solidFill>
            <a:prstDash val="solid"/>
            <a:miter lim="800000"/>
            <a:headEnd len="sm" w="sm" type="none"/>
            <a:tailEnd len="med" w="med" type="triangle"/>
          </a:ln>
        </p:spPr>
      </p:cxnSp>
      <p:sp>
        <p:nvSpPr>
          <p:cNvPr id="784" name="Google Shape;784;p25"/>
          <p:cNvSpPr/>
          <p:nvPr/>
        </p:nvSpPr>
        <p:spPr>
          <a:xfrm>
            <a:off x="6559808" y="4403089"/>
            <a:ext cx="2388000" cy="763800"/>
          </a:xfrm>
          <a:prstGeom prst="wedgeRoundRectCallout">
            <a:avLst>
              <a:gd fmla="val 48684" name="adj1"/>
              <a:gd fmla="val -90942" name="adj2"/>
              <a:gd fmla="val 16667" name="adj3"/>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Arial"/>
                <a:ea typeface="Arial"/>
                <a:cs typeface="Arial"/>
                <a:sym typeface="Arial"/>
              </a:rPr>
              <a:t>사용중인 상품은 웹상에서도 업데이트됨</a:t>
            </a:r>
            <a:endParaRPr b="0" i="0" sz="1400" u="none" cap="none" strike="noStrike">
              <a:solidFill>
                <a:srgbClr val="000000"/>
              </a:solidFill>
              <a:latin typeface="Arial"/>
              <a:ea typeface="Arial"/>
              <a:cs typeface="Arial"/>
              <a:sym typeface="Arial"/>
            </a:endParaRPr>
          </a:p>
        </p:txBody>
      </p:sp>
      <p:sp>
        <p:nvSpPr>
          <p:cNvPr id="785" name="Google Shape;785;p25"/>
          <p:cNvSpPr/>
          <p:nvPr/>
        </p:nvSpPr>
        <p:spPr>
          <a:xfrm>
            <a:off x="719099" y="4625275"/>
            <a:ext cx="4587600" cy="763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6" name="Google Shape;786;p25"/>
          <p:cNvSpPr/>
          <p:nvPr/>
        </p:nvSpPr>
        <p:spPr>
          <a:xfrm>
            <a:off x="9747682" y="5956916"/>
            <a:ext cx="949910" cy="3136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7" name="Google Shape;787;p25"/>
          <p:cNvSpPr/>
          <p:nvPr/>
        </p:nvSpPr>
        <p:spPr>
          <a:xfrm>
            <a:off x="619124" y="5166804"/>
            <a:ext cx="3828587" cy="1219281"/>
          </a:xfrm>
          <a:prstGeom prst="roundRect">
            <a:avLst>
              <a:gd fmla="val 16667" name="adj"/>
            </a:avLst>
          </a:prstGeom>
          <a:solidFill>
            <a:srgbClr val="7030A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88" name="Google Shape;788;p25"/>
          <p:cNvPicPr preferRelativeResize="0"/>
          <p:nvPr/>
        </p:nvPicPr>
        <p:blipFill rotWithShape="1">
          <a:blip r:embed="rId5">
            <a:alphaModFix/>
          </a:blip>
          <a:srcRect b="0" l="0" r="0" t="0"/>
          <a:stretch/>
        </p:blipFill>
        <p:spPr>
          <a:xfrm>
            <a:off x="825281" y="5808170"/>
            <a:ext cx="2266950" cy="533400"/>
          </a:xfrm>
          <a:prstGeom prst="rect">
            <a:avLst/>
          </a:prstGeom>
          <a:noFill/>
          <a:ln>
            <a:noFill/>
          </a:ln>
        </p:spPr>
      </p:pic>
      <p:sp>
        <p:nvSpPr>
          <p:cNvPr id="789" name="Google Shape;789;p25"/>
          <p:cNvSpPr txBox="1"/>
          <p:nvPr/>
        </p:nvSpPr>
        <p:spPr>
          <a:xfrm>
            <a:off x="729106" y="5221099"/>
            <a:ext cx="165124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Calibri"/>
                <a:ea typeface="Calibri"/>
                <a:cs typeface="Calibri"/>
                <a:sym typeface="Calibri"/>
              </a:rPr>
              <a:t>-검증-</a:t>
            </a:r>
            <a:endParaRPr b="1" i="0" sz="1800" u="none" cap="none" strike="noStrike">
              <a:solidFill>
                <a:schemeClr val="lt1"/>
              </a:solidFill>
              <a:latin typeface="Calibri"/>
              <a:ea typeface="Calibri"/>
              <a:cs typeface="Calibri"/>
              <a:sym typeface="Calibri"/>
            </a:endParaRPr>
          </a:p>
        </p:txBody>
      </p:sp>
      <p:pic>
        <p:nvPicPr>
          <p:cNvPr id="790" name="Google Shape;790;p25"/>
          <p:cNvPicPr preferRelativeResize="0"/>
          <p:nvPr/>
        </p:nvPicPr>
        <p:blipFill rotWithShape="1">
          <a:blip r:embed="rId6">
            <a:alphaModFix/>
          </a:blip>
          <a:srcRect b="0" l="0" r="0" t="0"/>
          <a:stretch/>
        </p:blipFill>
        <p:spPr>
          <a:xfrm>
            <a:off x="848671" y="5557108"/>
            <a:ext cx="2543175" cy="200025"/>
          </a:xfrm>
          <a:prstGeom prst="rect">
            <a:avLst/>
          </a:prstGeom>
          <a:noFill/>
          <a:ln>
            <a:noFill/>
          </a:ln>
        </p:spPr>
      </p:pic>
      <p:sp>
        <p:nvSpPr>
          <p:cNvPr id="791" name="Google Shape;791;p25"/>
          <p:cNvSpPr/>
          <p:nvPr/>
        </p:nvSpPr>
        <p:spPr>
          <a:xfrm>
            <a:off x="5987700" y="5274600"/>
            <a:ext cx="6096000" cy="14574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요금제ID</a:t>
            </a:r>
            <a:r>
              <a:rPr b="0" i="0" lang="ko-KR" sz="2000" u="none" cap="none" strike="noStrike">
                <a:solidFill>
                  <a:srgbClr val="000000"/>
                </a:solidFill>
                <a:latin typeface="Arial"/>
                <a:ea typeface="Arial"/>
                <a:cs typeface="Arial"/>
                <a:sym typeface="Arial"/>
              </a:rPr>
              <a:t>는 ReactiveSearch의 single list에서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data field=”paymentID”를 사용하여 동적할당한다.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회원ID</a:t>
            </a:r>
            <a:r>
              <a:rPr b="0" i="0" lang="ko-KR" sz="2000" u="none" cap="none" strike="noStrike">
                <a:solidFill>
                  <a:srgbClr val="000000"/>
                </a:solidFill>
                <a:latin typeface="Arial"/>
                <a:ea typeface="Arial"/>
                <a:cs typeface="Arial"/>
                <a:sym typeface="Arial"/>
              </a:rPr>
              <a:t>는 userid변수를 받아와 동적할당한다.</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pic>
        <p:nvPicPr>
          <p:cNvPr id="796" name="Google Shape;796;p26"/>
          <p:cNvPicPr preferRelativeResize="0"/>
          <p:nvPr/>
        </p:nvPicPr>
        <p:blipFill rotWithShape="1">
          <a:blip r:embed="rId3">
            <a:alphaModFix/>
          </a:blip>
          <a:srcRect b="0" l="0" r="0" t="0"/>
          <a:stretch/>
        </p:blipFill>
        <p:spPr>
          <a:xfrm>
            <a:off x="300450" y="1236777"/>
            <a:ext cx="4529626" cy="3984598"/>
          </a:xfrm>
          <a:prstGeom prst="rect">
            <a:avLst/>
          </a:prstGeom>
          <a:noFill/>
          <a:ln>
            <a:noFill/>
          </a:ln>
        </p:spPr>
      </p:pic>
      <p:sp>
        <p:nvSpPr>
          <p:cNvPr id="797" name="Google Shape;797;p26"/>
          <p:cNvSpPr/>
          <p:nvPr/>
        </p:nvSpPr>
        <p:spPr>
          <a:xfrm>
            <a:off x="5781800" y="490350"/>
            <a:ext cx="5131200" cy="18285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8" name="Google Shape;798;p26"/>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9" name="Google Shape;799;p26"/>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800" name="Google Shape;800;p26"/>
          <p:cNvGrpSpPr/>
          <p:nvPr/>
        </p:nvGrpSpPr>
        <p:grpSpPr>
          <a:xfrm>
            <a:off x="190501" y="204687"/>
            <a:ext cx="571498" cy="646331"/>
            <a:chOff x="190501" y="204687"/>
            <a:chExt cx="571498" cy="646331"/>
          </a:xfrm>
        </p:grpSpPr>
        <p:sp>
          <p:nvSpPr>
            <p:cNvPr id="801" name="Google Shape;801;p26"/>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2" name="Google Shape;802;p26"/>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03" name="Google Shape;803;p26"/>
          <p:cNvGrpSpPr/>
          <p:nvPr/>
        </p:nvGrpSpPr>
        <p:grpSpPr>
          <a:xfrm>
            <a:off x="804281" y="204686"/>
            <a:ext cx="571498" cy="646331"/>
            <a:chOff x="190501" y="204687"/>
            <a:chExt cx="571498" cy="646331"/>
          </a:xfrm>
        </p:grpSpPr>
        <p:sp>
          <p:nvSpPr>
            <p:cNvPr id="804" name="Google Shape;804;p26"/>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5" name="Google Shape;805;p26"/>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806" name="Google Shape;806;p26"/>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sp>
        <p:nvSpPr>
          <p:cNvPr id="807" name="Google Shape;807;p26"/>
          <p:cNvSpPr/>
          <p:nvPr/>
        </p:nvSpPr>
        <p:spPr>
          <a:xfrm>
            <a:off x="6048205" y="687228"/>
            <a:ext cx="4529700" cy="147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아이디에 매칭되는 비밀번호 존재여부 확인</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[S8]</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PW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FROM 회원</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회원.ID = ?(입력된 ID)</a:t>
            </a:r>
            <a:endParaRPr b="0" i="0" sz="1400" u="none" cap="none" strike="noStrike">
              <a:solidFill>
                <a:srgbClr val="000000"/>
              </a:solidFill>
              <a:latin typeface="Arial"/>
              <a:ea typeface="Arial"/>
              <a:cs typeface="Arial"/>
              <a:sym typeface="Arial"/>
            </a:endParaRPr>
          </a:p>
        </p:txBody>
      </p:sp>
      <p:sp>
        <p:nvSpPr>
          <p:cNvPr id="808" name="Google Shape;808;p26"/>
          <p:cNvSpPr/>
          <p:nvPr/>
        </p:nvSpPr>
        <p:spPr>
          <a:xfrm>
            <a:off x="5869947" y="2494500"/>
            <a:ext cx="3891600" cy="29385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9" name="Google Shape;809;p26"/>
          <p:cNvSpPr/>
          <p:nvPr/>
        </p:nvSpPr>
        <p:spPr>
          <a:xfrm>
            <a:off x="6251878" y="2608000"/>
            <a:ext cx="3157500" cy="286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비밀번호 변경</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[S9]</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UPDATE 회원</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SET PW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WHRE PW = (SELECT PW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FROM 회원</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WHERE ID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Pstmt.setString(1, new_pw);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Pstmt.setString(2, user_id); </a:t>
            </a:r>
            <a:endParaRPr b="0" i="0" sz="1800" u="none" cap="none" strike="noStrike">
              <a:solidFill>
                <a:schemeClr val="dk1"/>
              </a:solidFill>
              <a:latin typeface="Calibri"/>
              <a:ea typeface="Calibri"/>
              <a:cs typeface="Calibri"/>
              <a:sym typeface="Calibri"/>
            </a:endParaRPr>
          </a:p>
        </p:txBody>
      </p:sp>
      <p:sp>
        <p:nvSpPr>
          <p:cNvPr id="810" name="Google Shape;810;p26"/>
          <p:cNvSpPr/>
          <p:nvPr/>
        </p:nvSpPr>
        <p:spPr>
          <a:xfrm>
            <a:off x="2304495" y="2915437"/>
            <a:ext cx="870000" cy="503400"/>
          </a:xfrm>
          <a:prstGeom prst="roundRect">
            <a:avLst>
              <a:gd fmla="val 16667" name="adj"/>
            </a:avLst>
          </a:prstGeom>
          <a:noFill/>
          <a:ln cap="flat" cmpd="sng" w="285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1" name="Google Shape;811;p26"/>
          <p:cNvSpPr/>
          <p:nvPr/>
        </p:nvSpPr>
        <p:spPr>
          <a:xfrm>
            <a:off x="2297094" y="3730700"/>
            <a:ext cx="870000" cy="503400"/>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2" name="Google Shape;812;p26"/>
          <p:cNvSpPr/>
          <p:nvPr/>
        </p:nvSpPr>
        <p:spPr>
          <a:xfrm>
            <a:off x="3275658" y="3817268"/>
            <a:ext cx="2485800" cy="293100"/>
          </a:xfrm>
          <a:prstGeom prst="rightArrow">
            <a:avLst>
              <a:gd fmla="val 50000" name="adj1"/>
              <a:gd fmla="val 50000" name="adj2"/>
            </a:avLst>
          </a:prstGeom>
          <a:solidFill>
            <a:srgbClr val="FFFF0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3" name="Google Shape;813;p26"/>
          <p:cNvSpPr/>
          <p:nvPr/>
        </p:nvSpPr>
        <p:spPr>
          <a:xfrm rot="-723918">
            <a:off x="3170243" y="2575410"/>
            <a:ext cx="2485812" cy="292964"/>
          </a:xfrm>
          <a:prstGeom prst="rightArrow">
            <a:avLst>
              <a:gd fmla="val 50000" name="adj1"/>
              <a:gd fmla="val 50000" name="adj2"/>
            </a:avLst>
          </a:prstGeom>
          <a:solidFill>
            <a:srgbClr val="FFFF0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4" name="Google Shape;814;p26"/>
          <p:cNvSpPr/>
          <p:nvPr/>
        </p:nvSpPr>
        <p:spPr>
          <a:xfrm>
            <a:off x="435450" y="2906875"/>
            <a:ext cx="483000" cy="492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Overlock"/>
                <a:ea typeface="Overlock"/>
                <a:cs typeface="Overlock"/>
                <a:sym typeface="Overlock"/>
              </a:rPr>
              <a:t>ID</a:t>
            </a:r>
            <a:endParaRPr b="1" i="0" sz="2000" u="none" cap="none" strike="noStrike">
              <a:solidFill>
                <a:srgbClr val="000000"/>
              </a:solidFill>
              <a:latin typeface="Overlock"/>
              <a:ea typeface="Overlock"/>
              <a:cs typeface="Overlock"/>
              <a:sym typeface="Overlock"/>
            </a:endParaRPr>
          </a:p>
        </p:txBody>
      </p:sp>
      <p:sp>
        <p:nvSpPr>
          <p:cNvPr id="815" name="Google Shape;815;p26"/>
          <p:cNvSpPr/>
          <p:nvPr/>
        </p:nvSpPr>
        <p:spPr>
          <a:xfrm>
            <a:off x="384876" y="5221375"/>
            <a:ext cx="4677000" cy="14448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사용자로부터 </a:t>
            </a:r>
            <a:r>
              <a:rPr b="1" i="0" lang="ko-KR" sz="2000" u="none" cap="none" strike="noStrike">
                <a:solidFill>
                  <a:srgbClr val="000000"/>
                </a:solidFill>
                <a:latin typeface="Arial"/>
                <a:ea typeface="Arial"/>
                <a:cs typeface="Arial"/>
                <a:sym typeface="Arial"/>
              </a:rPr>
              <a:t>ID, old pw, new pw</a:t>
            </a:r>
            <a:r>
              <a:rPr b="0" i="0" lang="ko-KR" sz="2000" u="none" cap="none" strike="noStrike">
                <a:solidFill>
                  <a:srgbClr val="000000"/>
                </a:solidFill>
                <a:latin typeface="Arial"/>
                <a:ea typeface="Arial"/>
                <a:cs typeface="Arial"/>
                <a:sym typeface="Arial"/>
              </a:rPr>
              <a:t>를 입력받아 동적 매개변수 값 할당</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v-model=”id”, v-model=”old_pw”, v-model=”new_pw”</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27"/>
          <p:cNvSpPr/>
          <p:nvPr/>
        </p:nvSpPr>
        <p:spPr>
          <a:xfrm>
            <a:off x="6890286" y="2006581"/>
            <a:ext cx="5131293" cy="2174797"/>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1" name="Google Shape;821;p27"/>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2" name="Google Shape;822;p27"/>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823" name="Google Shape;823;p27"/>
          <p:cNvGrpSpPr/>
          <p:nvPr/>
        </p:nvGrpSpPr>
        <p:grpSpPr>
          <a:xfrm>
            <a:off x="190501" y="204687"/>
            <a:ext cx="571498" cy="646331"/>
            <a:chOff x="190501" y="204687"/>
            <a:chExt cx="571498" cy="646331"/>
          </a:xfrm>
        </p:grpSpPr>
        <p:sp>
          <p:nvSpPr>
            <p:cNvPr id="824" name="Google Shape;824;p27"/>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5" name="Google Shape;825;p27"/>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26" name="Google Shape;826;p27"/>
          <p:cNvGrpSpPr/>
          <p:nvPr/>
        </p:nvGrpSpPr>
        <p:grpSpPr>
          <a:xfrm>
            <a:off x="804281" y="204686"/>
            <a:ext cx="571498" cy="646331"/>
            <a:chOff x="190501" y="204687"/>
            <a:chExt cx="571498" cy="646331"/>
          </a:xfrm>
        </p:grpSpPr>
        <p:sp>
          <p:nvSpPr>
            <p:cNvPr id="827" name="Google Shape;827;p27"/>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8" name="Google Shape;828;p27"/>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829" name="Google Shape;829;p27"/>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pic>
        <p:nvPicPr>
          <p:cNvPr id="830" name="Google Shape;830;p27"/>
          <p:cNvPicPr preferRelativeResize="0"/>
          <p:nvPr/>
        </p:nvPicPr>
        <p:blipFill rotWithShape="1">
          <a:blip r:embed="rId3">
            <a:alphaModFix/>
          </a:blip>
          <a:srcRect b="0" l="0" r="0" t="0"/>
          <a:stretch/>
        </p:blipFill>
        <p:spPr>
          <a:xfrm>
            <a:off x="448789" y="1187231"/>
            <a:ext cx="6267450" cy="5457825"/>
          </a:xfrm>
          <a:prstGeom prst="rect">
            <a:avLst/>
          </a:prstGeom>
          <a:noFill/>
          <a:ln>
            <a:noFill/>
          </a:ln>
        </p:spPr>
      </p:pic>
      <p:sp>
        <p:nvSpPr>
          <p:cNvPr id="831" name="Google Shape;831;p27"/>
          <p:cNvSpPr/>
          <p:nvPr/>
        </p:nvSpPr>
        <p:spPr>
          <a:xfrm>
            <a:off x="6967225" y="2150053"/>
            <a:ext cx="4977413"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거래내역 조회</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[S10]</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요금상품ID, 구매일, 결제수단</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FROM 구매정보</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구매정보.ID = ?(유저 아이디) and date_format('시작날짜','%Y%m%d') and date_format('종료날짜','%Y%m%d')</a:t>
            </a:r>
            <a:r>
              <a:rPr b="0" i="0" lang="ko-KR" sz="1400" u="none" cap="none" strike="noStrike">
                <a:solidFill>
                  <a:srgbClr val="000000"/>
                </a:solidFill>
                <a:latin typeface="Arial"/>
                <a:ea typeface="Arial"/>
                <a:cs typeface="Arial"/>
                <a:sym typeface="Arial"/>
              </a:rPr>
              <a:t>;</a:t>
            </a:r>
            <a:endParaRPr b="0" i="0" sz="1800" u="none" cap="none" strike="noStrike">
              <a:solidFill>
                <a:schemeClr val="dk1"/>
              </a:solidFill>
              <a:latin typeface="Calibri"/>
              <a:ea typeface="Calibri"/>
              <a:cs typeface="Calibri"/>
              <a:sym typeface="Calibri"/>
            </a:endParaRPr>
          </a:p>
        </p:txBody>
      </p:sp>
      <p:sp>
        <p:nvSpPr>
          <p:cNvPr id="832" name="Google Shape;832;p27"/>
          <p:cNvSpPr/>
          <p:nvPr/>
        </p:nvSpPr>
        <p:spPr>
          <a:xfrm>
            <a:off x="4545367" y="3311371"/>
            <a:ext cx="923278" cy="568171"/>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3" name="Google Shape;833;p27"/>
          <p:cNvSpPr/>
          <p:nvPr/>
        </p:nvSpPr>
        <p:spPr>
          <a:xfrm>
            <a:off x="5642692" y="3429000"/>
            <a:ext cx="1150486" cy="335126"/>
          </a:xfrm>
          <a:prstGeom prst="rightArrow">
            <a:avLst>
              <a:gd fmla="val 50000" name="adj1"/>
              <a:gd fmla="val 50000" name="adj2"/>
            </a:avLst>
          </a:prstGeom>
          <a:solidFill>
            <a:srgbClr val="FFFF0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4" name="Google Shape;834;p27"/>
          <p:cNvSpPr txBox="1"/>
          <p:nvPr/>
        </p:nvSpPr>
        <p:spPr>
          <a:xfrm>
            <a:off x="6939650" y="4572000"/>
            <a:ext cx="4796400" cy="144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latin typeface="Calibri"/>
                <a:ea typeface="Calibri"/>
                <a:cs typeface="Calibri"/>
                <a:sym typeface="Calibri"/>
              </a:rPr>
              <a:t>동적 값 할당체계는 ‘화면설계’부분에서</a:t>
            </a:r>
            <a:endParaRPr b="1" i="0" sz="20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latin typeface="Calibri"/>
                <a:ea typeface="Calibri"/>
                <a:cs typeface="Calibri"/>
                <a:sym typeface="Calibri"/>
              </a:rPr>
              <a:t>집중적으로 다루겠습니다.</a:t>
            </a:r>
            <a:endParaRPr b="1" i="0" sz="2000" u="none" cap="none" strike="noStrike">
              <a:solidFill>
                <a:srgbClr val="FF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28"/>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0" name="Google Shape;840;p28"/>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841" name="Google Shape;841;p28"/>
          <p:cNvGrpSpPr/>
          <p:nvPr/>
        </p:nvGrpSpPr>
        <p:grpSpPr>
          <a:xfrm>
            <a:off x="190501" y="204687"/>
            <a:ext cx="571498" cy="646331"/>
            <a:chOff x="190501" y="204687"/>
            <a:chExt cx="571498" cy="646331"/>
          </a:xfrm>
        </p:grpSpPr>
        <p:sp>
          <p:nvSpPr>
            <p:cNvPr id="842" name="Google Shape;842;p28"/>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3" name="Google Shape;843;p28"/>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44" name="Google Shape;844;p28"/>
          <p:cNvGrpSpPr/>
          <p:nvPr/>
        </p:nvGrpSpPr>
        <p:grpSpPr>
          <a:xfrm>
            <a:off x="804281" y="204686"/>
            <a:ext cx="571498" cy="646331"/>
            <a:chOff x="190501" y="204687"/>
            <a:chExt cx="571498" cy="646331"/>
          </a:xfrm>
        </p:grpSpPr>
        <p:sp>
          <p:nvSpPr>
            <p:cNvPr id="845" name="Google Shape;845;p28"/>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6" name="Google Shape;846;p28"/>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847" name="Google Shape;847;p28"/>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pic>
        <p:nvPicPr>
          <p:cNvPr id="848" name="Google Shape;848;p28"/>
          <p:cNvPicPr preferRelativeResize="0"/>
          <p:nvPr/>
        </p:nvPicPr>
        <p:blipFill rotWithShape="1">
          <a:blip r:embed="rId3">
            <a:alphaModFix/>
          </a:blip>
          <a:srcRect b="0" l="0" r="0" t="0"/>
          <a:stretch/>
        </p:blipFill>
        <p:spPr>
          <a:xfrm>
            <a:off x="333375" y="1160597"/>
            <a:ext cx="6305550" cy="5543550"/>
          </a:xfrm>
          <a:prstGeom prst="rect">
            <a:avLst/>
          </a:prstGeom>
          <a:noFill/>
          <a:ln>
            <a:noFill/>
          </a:ln>
        </p:spPr>
      </p:pic>
      <p:sp>
        <p:nvSpPr>
          <p:cNvPr id="849" name="Google Shape;849;p28"/>
          <p:cNvSpPr/>
          <p:nvPr/>
        </p:nvSpPr>
        <p:spPr>
          <a:xfrm>
            <a:off x="6890286" y="2006581"/>
            <a:ext cx="5131293" cy="2174797"/>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0" name="Google Shape;850;p28"/>
          <p:cNvSpPr/>
          <p:nvPr/>
        </p:nvSpPr>
        <p:spPr>
          <a:xfrm>
            <a:off x="6967225" y="2150053"/>
            <a:ext cx="5054354"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찜 목록 조회</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[S11]</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영화.포스터, 영화.이름, 영화.평점</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FROM 찜 목록, 영화</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ID = ?(유저아이디) AND  찜목록.고유번호 = 영화.고유번호</a:t>
            </a:r>
            <a:endParaRPr b="0" i="0" sz="1800" u="none" cap="none" strike="noStrike">
              <a:solidFill>
                <a:schemeClr val="dk1"/>
              </a:solidFill>
              <a:latin typeface="Calibri"/>
              <a:ea typeface="Calibri"/>
              <a:cs typeface="Calibri"/>
              <a:sym typeface="Calibri"/>
            </a:endParaRPr>
          </a:p>
        </p:txBody>
      </p:sp>
      <p:sp>
        <p:nvSpPr>
          <p:cNvPr id="851" name="Google Shape;851;p28"/>
          <p:cNvSpPr txBox="1"/>
          <p:nvPr/>
        </p:nvSpPr>
        <p:spPr>
          <a:xfrm>
            <a:off x="6939650" y="4572000"/>
            <a:ext cx="4796400" cy="144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latin typeface="Calibri"/>
                <a:ea typeface="Calibri"/>
                <a:cs typeface="Calibri"/>
                <a:sym typeface="Calibri"/>
              </a:rPr>
              <a:t>동적 값 할당체계는 ‘화면설계’부분에서</a:t>
            </a:r>
            <a:endParaRPr b="1" i="0" sz="20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latin typeface="Calibri"/>
                <a:ea typeface="Calibri"/>
                <a:cs typeface="Calibri"/>
                <a:sym typeface="Calibri"/>
              </a:rPr>
              <a:t>집중적으로 다루겠습니다.</a:t>
            </a:r>
            <a:endParaRPr b="1" i="0" sz="2000" u="none" cap="none" strike="noStrike">
              <a:solidFill>
                <a:srgbClr val="FF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29"/>
          <p:cNvSpPr/>
          <p:nvPr/>
        </p:nvSpPr>
        <p:spPr>
          <a:xfrm>
            <a:off x="6877185" y="2917469"/>
            <a:ext cx="5131200" cy="15144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7" name="Google Shape;857;p29"/>
          <p:cNvSpPr/>
          <p:nvPr/>
        </p:nvSpPr>
        <p:spPr>
          <a:xfrm>
            <a:off x="6877236" y="496181"/>
            <a:ext cx="5131200" cy="21747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8" name="Google Shape;858;p29"/>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9" name="Google Shape;859;p29"/>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860" name="Google Shape;860;p29"/>
          <p:cNvGrpSpPr/>
          <p:nvPr/>
        </p:nvGrpSpPr>
        <p:grpSpPr>
          <a:xfrm>
            <a:off x="190501" y="204687"/>
            <a:ext cx="571498" cy="646331"/>
            <a:chOff x="190501" y="204687"/>
            <a:chExt cx="571498" cy="646331"/>
          </a:xfrm>
        </p:grpSpPr>
        <p:sp>
          <p:nvSpPr>
            <p:cNvPr id="861" name="Google Shape;861;p29"/>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2" name="Google Shape;862;p29"/>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63" name="Google Shape;863;p29"/>
          <p:cNvGrpSpPr/>
          <p:nvPr/>
        </p:nvGrpSpPr>
        <p:grpSpPr>
          <a:xfrm>
            <a:off x="804281" y="204686"/>
            <a:ext cx="571498" cy="646331"/>
            <a:chOff x="190501" y="204687"/>
            <a:chExt cx="571498" cy="646331"/>
          </a:xfrm>
        </p:grpSpPr>
        <p:sp>
          <p:nvSpPr>
            <p:cNvPr id="864" name="Google Shape;864;p29"/>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5" name="Google Shape;865;p29"/>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866" name="Google Shape;866;p29"/>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pic>
        <p:nvPicPr>
          <p:cNvPr id="867" name="Google Shape;867;p29"/>
          <p:cNvPicPr preferRelativeResize="0"/>
          <p:nvPr/>
        </p:nvPicPr>
        <p:blipFill rotWithShape="1">
          <a:blip r:embed="rId3">
            <a:alphaModFix/>
          </a:blip>
          <a:srcRect b="0" l="0" r="0" t="0"/>
          <a:stretch/>
        </p:blipFill>
        <p:spPr>
          <a:xfrm>
            <a:off x="476250" y="1107822"/>
            <a:ext cx="6334125" cy="5572125"/>
          </a:xfrm>
          <a:prstGeom prst="rect">
            <a:avLst/>
          </a:prstGeom>
          <a:noFill/>
          <a:ln>
            <a:noFill/>
          </a:ln>
        </p:spPr>
      </p:pic>
      <p:sp>
        <p:nvSpPr>
          <p:cNvPr id="868" name="Google Shape;868;p29"/>
          <p:cNvSpPr/>
          <p:nvPr/>
        </p:nvSpPr>
        <p:spPr>
          <a:xfrm>
            <a:off x="6985513" y="776897"/>
            <a:ext cx="4835400" cy="175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시청목록 조회</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[S12]</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영화.포스터, 영화.이름, 시청시간</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FROM 시청, 영화</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ID = ?(유저아이디) AND 시청.고유번호 = 영화.고유번호</a:t>
            </a:r>
            <a:endParaRPr b="0" i="0" sz="1400" u="none" cap="none" strike="noStrike">
              <a:solidFill>
                <a:srgbClr val="000000"/>
              </a:solidFill>
              <a:latin typeface="Arial"/>
              <a:ea typeface="Arial"/>
              <a:cs typeface="Arial"/>
              <a:sym typeface="Arial"/>
            </a:endParaRPr>
          </a:p>
        </p:txBody>
      </p:sp>
      <p:sp>
        <p:nvSpPr>
          <p:cNvPr id="869" name="Google Shape;869;p29"/>
          <p:cNvSpPr/>
          <p:nvPr/>
        </p:nvSpPr>
        <p:spPr>
          <a:xfrm>
            <a:off x="6998513" y="3074530"/>
            <a:ext cx="46218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시청 시 목록시간 갱신</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[S13]</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UPDATE 시청</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Set 시청시간 = new시청시간</a:t>
            </a:r>
            <a:endParaRPr b="0" i="0" sz="1800" u="none" cap="none" strike="noStrike">
              <a:solidFill>
                <a:schemeClr val="dk1"/>
              </a:solidFill>
              <a:latin typeface="Calibri"/>
              <a:ea typeface="Calibri"/>
              <a:cs typeface="Calibri"/>
              <a:sym typeface="Calibri"/>
            </a:endParaRPr>
          </a:p>
        </p:txBody>
      </p:sp>
      <p:sp>
        <p:nvSpPr>
          <p:cNvPr id="870" name="Google Shape;870;p29"/>
          <p:cNvSpPr txBox="1"/>
          <p:nvPr/>
        </p:nvSpPr>
        <p:spPr>
          <a:xfrm>
            <a:off x="6911213" y="4678475"/>
            <a:ext cx="4796400" cy="144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latin typeface="Calibri"/>
                <a:ea typeface="Calibri"/>
                <a:cs typeface="Calibri"/>
                <a:sym typeface="Calibri"/>
              </a:rPr>
              <a:t>동적 값 할당체계는 ‘화면설계’부분에서</a:t>
            </a:r>
            <a:endParaRPr b="1" i="0" sz="20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latin typeface="Calibri"/>
                <a:ea typeface="Calibri"/>
                <a:cs typeface="Calibri"/>
                <a:sym typeface="Calibri"/>
              </a:rPr>
              <a:t>집중적으로 다루겠습니다.</a:t>
            </a:r>
            <a:endParaRPr b="1" i="0" sz="2000" u="none" cap="none" strike="noStrike">
              <a:solidFill>
                <a:srgbClr val="FF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mt="30000"/>
          </a:blip>
          <a:stretch>
            <a:fillRect/>
          </a:stretch>
        </a:blipFill>
      </p:bgPr>
    </p:bg>
    <p:spTree>
      <p:nvGrpSpPr>
        <p:cNvPr id="110" name="Shape 110"/>
        <p:cNvGrpSpPr/>
        <p:nvPr/>
      </p:nvGrpSpPr>
      <p:grpSpPr>
        <a:xfrm>
          <a:off x="0" y="0"/>
          <a:ext cx="0" cy="0"/>
          <a:chOff x="0" y="0"/>
          <a:chExt cx="0" cy="0"/>
        </a:xfrm>
      </p:grpSpPr>
      <p:sp>
        <p:nvSpPr>
          <p:cNvPr id="111" name="Google Shape;111;p3"/>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p3"/>
          <p:cNvSpPr txBox="1"/>
          <p:nvPr/>
        </p:nvSpPr>
        <p:spPr>
          <a:xfrm>
            <a:off x="1486776" y="204686"/>
            <a:ext cx="1189749"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600"/>
              <a:buFont typeface="Arial"/>
              <a:buNone/>
            </a:pPr>
            <a:r>
              <a:rPr b="1" i="0" lang="ko-KR" sz="3600" u="none" cap="none" strike="noStrike">
                <a:solidFill>
                  <a:srgbClr val="3F3F3F"/>
                </a:solidFill>
                <a:latin typeface="Arial"/>
                <a:ea typeface="Arial"/>
                <a:cs typeface="Arial"/>
                <a:sym typeface="Arial"/>
              </a:rPr>
              <a:t>VSS</a:t>
            </a:r>
            <a:endParaRPr b="1" i="0" sz="3600" u="none" cap="none" strike="noStrike">
              <a:solidFill>
                <a:srgbClr val="3F3F3F"/>
              </a:solidFill>
              <a:latin typeface="Arial"/>
              <a:ea typeface="Arial"/>
              <a:cs typeface="Arial"/>
              <a:sym typeface="Arial"/>
            </a:endParaRPr>
          </a:p>
        </p:txBody>
      </p:sp>
      <p:cxnSp>
        <p:nvCxnSpPr>
          <p:cNvPr id="113" name="Google Shape;113;p3"/>
          <p:cNvCxnSpPr/>
          <p:nvPr/>
        </p:nvCxnSpPr>
        <p:spPr>
          <a:xfrm>
            <a:off x="0" y="1009986"/>
            <a:ext cx="12192000" cy="0"/>
          </a:xfrm>
          <a:prstGeom prst="straightConnector1">
            <a:avLst/>
          </a:prstGeom>
          <a:noFill/>
          <a:ln cap="flat" cmpd="sng" w="9525">
            <a:solidFill>
              <a:srgbClr val="F2F2F2"/>
            </a:solidFill>
            <a:prstDash val="solid"/>
            <a:miter lim="800000"/>
            <a:headEnd len="sm" w="sm" type="none"/>
            <a:tailEnd len="sm" w="sm" type="none"/>
          </a:ln>
        </p:spPr>
      </p:cxnSp>
      <p:grpSp>
        <p:nvGrpSpPr>
          <p:cNvPr id="114" name="Google Shape;114;p3"/>
          <p:cNvGrpSpPr/>
          <p:nvPr/>
        </p:nvGrpSpPr>
        <p:grpSpPr>
          <a:xfrm>
            <a:off x="190501" y="204687"/>
            <a:ext cx="571498" cy="646331"/>
            <a:chOff x="190501" y="204687"/>
            <a:chExt cx="571498" cy="646331"/>
          </a:xfrm>
        </p:grpSpPr>
        <p:sp>
          <p:nvSpPr>
            <p:cNvPr id="115" name="Google Shape;115;p3"/>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 name="Google Shape;116;p3"/>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7" name="Google Shape;117;p3"/>
          <p:cNvGrpSpPr/>
          <p:nvPr/>
        </p:nvGrpSpPr>
        <p:grpSpPr>
          <a:xfrm>
            <a:off x="887522" y="1321057"/>
            <a:ext cx="7984426" cy="796786"/>
            <a:chOff x="887522" y="1067057"/>
            <a:chExt cx="7984426" cy="796786"/>
          </a:xfrm>
        </p:grpSpPr>
        <p:sp>
          <p:nvSpPr>
            <p:cNvPr id="118" name="Google Shape;118;p3"/>
            <p:cNvSpPr/>
            <p:nvPr/>
          </p:nvSpPr>
          <p:spPr>
            <a:xfrm>
              <a:off x="887522" y="1168955"/>
              <a:ext cx="585678" cy="6463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9" name="Google Shape;119;p3"/>
            <p:cNvGrpSpPr/>
            <p:nvPr/>
          </p:nvGrpSpPr>
          <p:grpSpPr>
            <a:xfrm>
              <a:off x="1556748" y="1067057"/>
              <a:ext cx="7315200" cy="796786"/>
              <a:chOff x="1556748" y="1067057"/>
              <a:chExt cx="7315200" cy="796786"/>
            </a:xfrm>
          </p:grpSpPr>
          <p:sp>
            <p:nvSpPr>
              <p:cNvPr id="120" name="Google Shape;120;p3"/>
              <p:cNvSpPr txBox="1"/>
              <p:nvPr/>
            </p:nvSpPr>
            <p:spPr>
              <a:xfrm>
                <a:off x="1629474" y="1067057"/>
                <a:ext cx="16209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ko-KR" sz="2800" u="none" cap="none" strike="noStrike">
                    <a:solidFill>
                      <a:schemeClr val="dk1"/>
                    </a:solidFill>
                    <a:latin typeface="Arial"/>
                    <a:ea typeface="Arial"/>
                    <a:cs typeface="Arial"/>
                    <a:sym typeface="Arial"/>
                  </a:rPr>
                  <a:t>응용분야</a:t>
                </a:r>
                <a:endParaRPr b="0" i="0" sz="2800" u="none" cap="none" strike="noStrike">
                  <a:solidFill>
                    <a:srgbClr val="3F3F3F"/>
                  </a:solidFill>
                  <a:latin typeface="Arial"/>
                  <a:ea typeface="Arial"/>
                  <a:cs typeface="Arial"/>
                  <a:sym typeface="Arial"/>
                </a:endParaRPr>
              </a:p>
            </p:txBody>
          </p:sp>
          <p:sp>
            <p:nvSpPr>
              <p:cNvPr id="121" name="Google Shape;121;p3"/>
              <p:cNvSpPr txBox="1"/>
              <p:nvPr/>
            </p:nvSpPr>
            <p:spPr>
              <a:xfrm>
                <a:off x="1556748" y="1494511"/>
                <a:ext cx="7315200"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 참조사이트 및 응용분야의 설명</a:t>
                </a:r>
                <a:endParaRPr b="0" i="0" sz="1800" u="none" cap="none" strike="noStrike">
                  <a:solidFill>
                    <a:srgbClr val="3F3F3F"/>
                  </a:solidFill>
                  <a:latin typeface="Arial"/>
                  <a:ea typeface="Arial"/>
                  <a:cs typeface="Arial"/>
                  <a:sym typeface="Arial"/>
                </a:endParaRPr>
              </a:p>
            </p:txBody>
          </p:sp>
        </p:grpSp>
      </p:grpSp>
      <p:grpSp>
        <p:nvGrpSpPr>
          <p:cNvPr id="122" name="Google Shape;122;p3"/>
          <p:cNvGrpSpPr/>
          <p:nvPr/>
        </p:nvGrpSpPr>
        <p:grpSpPr>
          <a:xfrm>
            <a:off x="887522" y="2271731"/>
            <a:ext cx="7984426" cy="796786"/>
            <a:chOff x="887522" y="1067057"/>
            <a:chExt cx="7984426" cy="796786"/>
          </a:xfrm>
        </p:grpSpPr>
        <p:sp>
          <p:nvSpPr>
            <p:cNvPr id="123" name="Google Shape;123;p3"/>
            <p:cNvSpPr/>
            <p:nvPr/>
          </p:nvSpPr>
          <p:spPr>
            <a:xfrm>
              <a:off x="887522" y="1168955"/>
              <a:ext cx="585678" cy="6463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4" name="Google Shape;124;p3"/>
            <p:cNvGrpSpPr/>
            <p:nvPr/>
          </p:nvGrpSpPr>
          <p:grpSpPr>
            <a:xfrm>
              <a:off x="1556748" y="1067057"/>
              <a:ext cx="7315200" cy="796786"/>
              <a:chOff x="1556748" y="1067057"/>
              <a:chExt cx="7315200" cy="796786"/>
            </a:xfrm>
          </p:grpSpPr>
          <p:sp>
            <p:nvSpPr>
              <p:cNvPr id="125" name="Google Shape;125;p3"/>
              <p:cNvSpPr txBox="1"/>
              <p:nvPr/>
            </p:nvSpPr>
            <p:spPr>
              <a:xfrm>
                <a:off x="1629474" y="1067057"/>
                <a:ext cx="16209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ko-KR" sz="2800" u="none" cap="none" strike="noStrike">
                    <a:solidFill>
                      <a:schemeClr val="dk1"/>
                    </a:solidFill>
                    <a:latin typeface="Arial"/>
                    <a:ea typeface="Arial"/>
                    <a:cs typeface="Arial"/>
                    <a:sym typeface="Arial"/>
                  </a:rPr>
                  <a:t>요건분석</a:t>
                </a:r>
                <a:endParaRPr b="0" i="0" sz="2800" u="none" cap="none" strike="noStrike">
                  <a:solidFill>
                    <a:srgbClr val="3F3F3F"/>
                  </a:solidFill>
                  <a:latin typeface="Arial"/>
                  <a:ea typeface="Arial"/>
                  <a:cs typeface="Arial"/>
                  <a:sym typeface="Arial"/>
                </a:endParaRPr>
              </a:p>
            </p:txBody>
          </p:sp>
          <p:sp>
            <p:nvSpPr>
              <p:cNvPr id="126" name="Google Shape;126;p3"/>
              <p:cNvSpPr txBox="1"/>
              <p:nvPr/>
            </p:nvSpPr>
            <p:spPr>
              <a:xfrm>
                <a:off x="1556748" y="1494511"/>
                <a:ext cx="7315200"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 VSS의 응용이 가능한 사례 분석</a:t>
                </a:r>
                <a:endParaRPr b="0" i="0" sz="1800" u="none" cap="none" strike="noStrike">
                  <a:solidFill>
                    <a:srgbClr val="3F3F3F"/>
                  </a:solidFill>
                  <a:latin typeface="Arial"/>
                  <a:ea typeface="Arial"/>
                  <a:cs typeface="Arial"/>
                  <a:sym typeface="Arial"/>
                </a:endParaRPr>
              </a:p>
            </p:txBody>
          </p:sp>
        </p:grpSp>
      </p:grpSp>
      <p:grpSp>
        <p:nvGrpSpPr>
          <p:cNvPr id="127" name="Google Shape;127;p3"/>
          <p:cNvGrpSpPr/>
          <p:nvPr/>
        </p:nvGrpSpPr>
        <p:grpSpPr>
          <a:xfrm>
            <a:off x="887522" y="3222405"/>
            <a:ext cx="7984426" cy="796786"/>
            <a:chOff x="887522" y="1067057"/>
            <a:chExt cx="7984426" cy="796786"/>
          </a:xfrm>
        </p:grpSpPr>
        <p:sp>
          <p:nvSpPr>
            <p:cNvPr id="128" name="Google Shape;128;p3"/>
            <p:cNvSpPr/>
            <p:nvPr/>
          </p:nvSpPr>
          <p:spPr>
            <a:xfrm>
              <a:off x="887522" y="1168955"/>
              <a:ext cx="585678" cy="6463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9" name="Google Shape;129;p3"/>
            <p:cNvGrpSpPr/>
            <p:nvPr/>
          </p:nvGrpSpPr>
          <p:grpSpPr>
            <a:xfrm>
              <a:off x="1556748" y="1067057"/>
              <a:ext cx="7315200" cy="796786"/>
              <a:chOff x="1556748" y="1067057"/>
              <a:chExt cx="7315200" cy="796786"/>
            </a:xfrm>
          </p:grpSpPr>
          <p:sp>
            <p:nvSpPr>
              <p:cNvPr id="130" name="Google Shape;130;p3"/>
              <p:cNvSpPr txBox="1"/>
              <p:nvPr/>
            </p:nvSpPr>
            <p:spPr>
              <a:xfrm>
                <a:off x="1629474" y="1067057"/>
                <a:ext cx="427392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ko-KR" sz="2800" u="none" cap="none" strike="noStrike">
                    <a:solidFill>
                      <a:schemeClr val="dk1"/>
                    </a:solidFill>
                    <a:latin typeface="Arial"/>
                    <a:ea typeface="Arial"/>
                    <a:cs typeface="Arial"/>
                    <a:sym typeface="Arial"/>
                  </a:rPr>
                  <a:t>관계 DB의 논리적 스키마</a:t>
                </a:r>
                <a:endParaRPr b="0" i="0" sz="2800" u="none" cap="none" strike="noStrike">
                  <a:solidFill>
                    <a:srgbClr val="3F3F3F"/>
                  </a:solidFill>
                  <a:latin typeface="Arial"/>
                  <a:ea typeface="Arial"/>
                  <a:cs typeface="Arial"/>
                  <a:sym typeface="Arial"/>
                </a:endParaRPr>
              </a:p>
            </p:txBody>
          </p:sp>
          <p:sp>
            <p:nvSpPr>
              <p:cNvPr id="131" name="Google Shape;131;p3"/>
              <p:cNvSpPr txBox="1"/>
              <p:nvPr/>
            </p:nvSpPr>
            <p:spPr>
              <a:xfrm>
                <a:off x="1556748" y="1494511"/>
                <a:ext cx="7315200"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 응용의 기능에서 세분화한 질의 리스트 </a:t>
                </a:r>
                <a:endParaRPr b="0" i="0" sz="1800" u="none" cap="none" strike="noStrike">
                  <a:solidFill>
                    <a:srgbClr val="3F3F3F"/>
                  </a:solidFill>
                  <a:latin typeface="Arial"/>
                  <a:ea typeface="Arial"/>
                  <a:cs typeface="Arial"/>
                  <a:sym typeface="Arial"/>
                </a:endParaRPr>
              </a:p>
            </p:txBody>
          </p:sp>
        </p:grpSp>
      </p:grpSp>
      <p:grpSp>
        <p:nvGrpSpPr>
          <p:cNvPr id="132" name="Google Shape;132;p3"/>
          <p:cNvGrpSpPr/>
          <p:nvPr/>
        </p:nvGrpSpPr>
        <p:grpSpPr>
          <a:xfrm>
            <a:off x="887522" y="4173079"/>
            <a:ext cx="7984426" cy="796786"/>
            <a:chOff x="887522" y="1067057"/>
            <a:chExt cx="7984426" cy="796786"/>
          </a:xfrm>
        </p:grpSpPr>
        <p:sp>
          <p:nvSpPr>
            <p:cNvPr id="133" name="Google Shape;133;p3"/>
            <p:cNvSpPr/>
            <p:nvPr/>
          </p:nvSpPr>
          <p:spPr>
            <a:xfrm>
              <a:off x="887522" y="1168955"/>
              <a:ext cx="585678" cy="6463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34" name="Google Shape;134;p3"/>
            <p:cNvGrpSpPr/>
            <p:nvPr/>
          </p:nvGrpSpPr>
          <p:grpSpPr>
            <a:xfrm>
              <a:off x="1556748" y="1067057"/>
              <a:ext cx="7315200" cy="796786"/>
              <a:chOff x="1556748" y="1067057"/>
              <a:chExt cx="7315200" cy="796786"/>
            </a:xfrm>
          </p:grpSpPr>
          <p:sp>
            <p:nvSpPr>
              <p:cNvPr id="135" name="Google Shape;135;p3"/>
              <p:cNvSpPr txBox="1"/>
              <p:nvPr/>
            </p:nvSpPr>
            <p:spPr>
              <a:xfrm>
                <a:off x="1629474" y="1067057"/>
                <a:ext cx="177484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ko-KR" sz="2800" u="none" cap="none" strike="noStrike">
                    <a:solidFill>
                      <a:srgbClr val="3F3F3F"/>
                    </a:solidFill>
                    <a:latin typeface="Arial"/>
                    <a:ea typeface="Arial"/>
                    <a:cs typeface="Arial"/>
                    <a:sym typeface="Arial"/>
                  </a:rPr>
                  <a:t>기능설계</a:t>
                </a:r>
                <a:endParaRPr b="0" i="0" sz="2800" u="none" cap="none" strike="noStrike">
                  <a:solidFill>
                    <a:srgbClr val="3F3F3F"/>
                  </a:solidFill>
                  <a:latin typeface="Arial"/>
                  <a:ea typeface="Arial"/>
                  <a:cs typeface="Arial"/>
                  <a:sym typeface="Arial"/>
                </a:endParaRPr>
              </a:p>
            </p:txBody>
          </p:sp>
          <p:sp>
            <p:nvSpPr>
              <p:cNvPr id="136" name="Google Shape;136;p3"/>
              <p:cNvSpPr txBox="1"/>
              <p:nvPr/>
            </p:nvSpPr>
            <p:spPr>
              <a:xfrm>
                <a:off x="1556748" y="1494511"/>
                <a:ext cx="7315200"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 트랜잭션 설계</a:t>
                </a:r>
                <a:endParaRPr b="0" i="0" sz="1800" u="none" cap="none" strike="noStrike">
                  <a:solidFill>
                    <a:srgbClr val="3F3F3F"/>
                  </a:solidFill>
                  <a:latin typeface="Arial"/>
                  <a:ea typeface="Arial"/>
                  <a:cs typeface="Arial"/>
                  <a:sym typeface="Arial"/>
                </a:endParaRPr>
              </a:p>
            </p:txBody>
          </p:sp>
        </p:grpSp>
      </p:grpSp>
      <p:grpSp>
        <p:nvGrpSpPr>
          <p:cNvPr id="137" name="Google Shape;137;p3"/>
          <p:cNvGrpSpPr/>
          <p:nvPr/>
        </p:nvGrpSpPr>
        <p:grpSpPr>
          <a:xfrm>
            <a:off x="887522" y="5123753"/>
            <a:ext cx="7984426" cy="1073785"/>
            <a:chOff x="887522" y="1067057"/>
            <a:chExt cx="7984426" cy="1073785"/>
          </a:xfrm>
        </p:grpSpPr>
        <p:sp>
          <p:nvSpPr>
            <p:cNvPr id="138" name="Google Shape;138;p3"/>
            <p:cNvSpPr/>
            <p:nvPr/>
          </p:nvSpPr>
          <p:spPr>
            <a:xfrm>
              <a:off x="887522" y="1168955"/>
              <a:ext cx="585678" cy="6463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39" name="Google Shape;139;p3"/>
            <p:cNvGrpSpPr/>
            <p:nvPr/>
          </p:nvGrpSpPr>
          <p:grpSpPr>
            <a:xfrm>
              <a:off x="1556748" y="1067057"/>
              <a:ext cx="7315200" cy="1073785"/>
              <a:chOff x="1556748" y="1067057"/>
              <a:chExt cx="7315200" cy="1073785"/>
            </a:xfrm>
          </p:grpSpPr>
          <p:sp>
            <p:nvSpPr>
              <p:cNvPr id="140" name="Google Shape;140;p3"/>
              <p:cNvSpPr txBox="1"/>
              <p:nvPr/>
            </p:nvSpPr>
            <p:spPr>
              <a:xfrm>
                <a:off x="1629474" y="1067057"/>
                <a:ext cx="447750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ko-KR" sz="2800" u="none" cap="none" strike="noStrike">
                    <a:solidFill>
                      <a:srgbClr val="3F3F3F"/>
                    </a:solidFill>
                    <a:latin typeface="Arial"/>
                    <a:ea typeface="Arial"/>
                    <a:cs typeface="Arial"/>
                    <a:sym typeface="Arial"/>
                  </a:rPr>
                  <a:t>사용자 인터페이스 설계</a:t>
                </a:r>
                <a:endParaRPr b="0" i="0" sz="2800" u="none" cap="none" strike="noStrike">
                  <a:solidFill>
                    <a:srgbClr val="3F3F3F"/>
                  </a:solidFill>
                  <a:latin typeface="Arial"/>
                  <a:ea typeface="Arial"/>
                  <a:cs typeface="Arial"/>
                  <a:sym typeface="Arial"/>
                </a:endParaRPr>
              </a:p>
            </p:txBody>
          </p:sp>
          <p:sp>
            <p:nvSpPr>
              <p:cNvPr id="141" name="Google Shape;141;p3"/>
              <p:cNvSpPr txBox="1"/>
              <p:nvPr/>
            </p:nvSpPr>
            <p:spPr>
              <a:xfrm>
                <a:off x="1556748" y="1494511"/>
                <a:ext cx="7315200"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 응용의 입출력 구현 체계</a:t>
                </a:r>
                <a:endParaRPr b="0" i="0" sz="1800" u="none" cap="none" strike="noStrike">
                  <a:solidFill>
                    <a:srgbClr val="3F3F3F"/>
                  </a:solidFill>
                  <a:latin typeface="Arial"/>
                  <a:ea typeface="Arial"/>
                  <a:cs typeface="Arial"/>
                  <a:sym typeface="Arial"/>
                </a:endParaRPr>
              </a:p>
            </p:txBody>
          </p:sp>
        </p:grpSp>
      </p:grpSp>
      <p:sp>
        <p:nvSpPr>
          <p:cNvPr id="142" name="Google Shape;142;p3"/>
          <p:cNvSpPr txBox="1"/>
          <p:nvPr/>
        </p:nvSpPr>
        <p:spPr>
          <a:xfrm>
            <a:off x="1125543" y="1507766"/>
            <a:ext cx="500457"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400"/>
              <a:buFont typeface="Arial"/>
              <a:buNone/>
            </a:pPr>
            <a:r>
              <a:rPr b="1" i="0" lang="ko-KR" sz="4400" u="none" cap="none" strike="noStrike">
                <a:solidFill>
                  <a:schemeClr val="lt1"/>
                </a:solidFill>
                <a:latin typeface="Century Gothic"/>
                <a:ea typeface="Century Gothic"/>
                <a:cs typeface="Century Gothic"/>
                <a:sym typeface="Century Gothic"/>
              </a:rPr>
              <a:t>1</a:t>
            </a:r>
            <a:endParaRPr b="1" i="0" sz="4400" u="none" cap="none" strike="noStrike">
              <a:solidFill>
                <a:schemeClr val="lt1"/>
              </a:solidFill>
              <a:latin typeface="Century Gothic"/>
              <a:ea typeface="Century Gothic"/>
              <a:cs typeface="Century Gothic"/>
              <a:sym typeface="Century Gothic"/>
            </a:endParaRPr>
          </a:p>
        </p:txBody>
      </p:sp>
      <p:sp>
        <p:nvSpPr>
          <p:cNvPr id="143" name="Google Shape;143;p3"/>
          <p:cNvSpPr txBox="1"/>
          <p:nvPr/>
        </p:nvSpPr>
        <p:spPr>
          <a:xfrm>
            <a:off x="1109062" y="2434290"/>
            <a:ext cx="500457"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400"/>
              <a:buFont typeface="Arial"/>
              <a:buNone/>
            </a:pPr>
            <a:r>
              <a:rPr b="1" i="0" lang="ko-KR" sz="4400" u="none" cap="none" strike="noStrike">
                <a:solidFill>
                  <a:schemeClr val="lt1"/>
                </a:solidFill>
                <a:latin typeface="Century Gothic"/>
                <a:ea typeface="Century Gothic"/>
                <a:cs typeface="Century Gothic"/>
                <a:sym typeface="Century Gothic"/>
              </a:rPr>
              <a:t>2</a:t>
            </a:r>
            <a:endParaRPr b="1" i="0" sz="4400" u="none" cap="none" strike="noStrike">
              <a:solidFill>
                <a:schemeClr val="lt1"/>
              </a:solidFill>
              <a:latin typeface="Century Gothic"/>
              <a:ea typeface="Century Gothic"/>
              <a:cs typeface="Century Gothic"/>
              <a:sym typeface="Century Gothic"/>
            </a:endParaRPr>
          </a:p>
        </p:txBody>
      </p:sp>
      <p:sp>
        <p:nvSpPr>
          <p:cNvPr id="144" name="Google Shape;144;p3"/>
          <p:cNvSpPr txBox="1"/>
          <p:nvPr/>
        </p:nvSpPr>
        <p:spPr>
          <a:xfrm>
            <a:off x="1105281" y="3373514"/>
            <a:ext cx="500457"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400"/>
              <a:buFont typeface="Arial"/>
              <a:buNone/>
            </a:pPr>
            <a:r>
              <a:rPr b="1" i="0" lang="ko-KR" sz="4400" u="none" cap="none" strike="noStrike">
                <a:solidFill>
                  <a:schemeClr val="lt1"/>
                </a:solidFill>
                <a:latin typeface="Century Gothic"/>
                <a:ea typeface="Century Gothic"/>
                <a:cs typeface="Century Gothic"/>
                <a:sym typeface="Century Gothic"/>
              </a:rPr>
              <a:t>3</a:t>
            </a:r>
            <a:endParaRPr b="1" i="0" sz="4400" u="none" cap="none" strike="noStrike">
              <a:solidFill>
                <a:schemeClr val="lt1"/>
              </a:solidFill>
              <a:latin typeface="Century Gothic"/>
              <a:ea typeface="Century Gothic"/>
              <a:cs typeface="Century Gothic"/>
              <a:sym typeface="Century Gothic"/>
            </a:endParaRPr>
          </a:p>
        </p:txBody>
      </p:sp>
      <p:sp>
        <p:nvSpPr>
          <p:cNvPr id="145" name="Google Shape;145;p3"/>
          <p:cNvSpPr txBox="1"/>
          <p:nvPr/>
        </p:nvSpPr>
        <p:spPr>
          <a:xfrm>
            <a:off x="1101500" y="4338138"/>
            <a:ext cx="500457"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400"/>
              <a:buFont typeface="Arial"/>
              <a:buNone/>
            </a:pPr>
            <a:r>
              <a:rPr b="1" i="0" lang="ko-KR" sz="4400" u="none" cap="none" strike="noStrike">
                <a:solidFill>
                  <a:schemeClr val="lt1"/>
                </a:solidFill>
                <a:latin typeface="Century Gothic"/>
                <a:ea typeface="Century Gothic"/>
                <a:cs typeface="Century Gothic"/>
                <a:sym typeface="Century Gothic"/>
              </a:rPr>
              <a:t>4</a:t>
            </a:r>
            <a:endParaRPr b="1" i="0" sz="4400" u="none" cap="none" strike="noStrike">
              <a:solidFill>
                <a:schemeClr val="lt1"/>
              </a:solidFill>
              <a:latin typeface="Century Gothic"/>
              <a:ea typeface="Century Gothic"/>
              <a:cs typeface="Century Gothic"/>
              <a:sym typeface="Century Gothic"/>
            </a:endParaRPr>
          </a:p>
        </p:txBody>
      </p:sp>
      <p:sp>
        <p:nvSpPr>
          <p:cNvPr id="146" name="Google Shape;146;p3"/>
          <p:cNvSpPr txBox="1"/>
          <p:nvPr/>
        </p:nvSpPr>
        <p:spPr>
          <a:xfrm>
            <a:off x="1097719" y="5264662"/>
            <a:ext cx="500457"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400"/>
              <a:buFont typeface="Arial"/>
              <a:buNone/>
            </a:pPr>
            <a:r>
              <a:rPr b="1" i="0" lang="ko-KR" sz="4400" u="none" cap="none" strike="noStrike">
                <a:solidFill>
                  <a:schemeClr val="lt1"/>
                </a:solidFill>
                <a:latin typeface="Century Gothic"/>
                <a:ea typeface="Century Gothic"/>
                <a:cs typeface="Century Gothic"/>
                <a:sym typeface="Century Gothic"/>
              </a:rPr>
              <a:t>5</a:t>
            </a:r>
            <a:endParaRPr b="1" i="0" sz="44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pic>
        <p:nvPicPr>
          <p:cNvPr id="875" name="Google Shape;875;p30"/>
          <p:cNvPicPr preferRelativeResize="0"/>
          <p:nvPr/>
        </p:nvPicPr>
        <p:blipFill rotWithShape="1">
          <a:blip r:embed="rId3">
            <a:alphaModFix/>
          </a:blip>
          <a:srcRect b="0" l="0" r="0" t="0"/>
          <a:stretch/>
        </p:blipFill>
        <p:spPr>
          <a:xfrm>
            <a:off x="190500" y="1310049"/>
            <a:ext cx="5543025" cy="4956026"/>
          </a:xfrm>
          <a:prstGeom prst="rect">
            <a:avLst/>
          </a:prstGeom>
          <a:noFill/>
          <a:ln>
            <a:noFill/>
          </a:ln>
        </p:spPr>
      </p:pic>
      <p:sp>
        <p:nvSpPr>
          <p:cNvPr id="876" name="Google Shape;876;p30"/>
          <p:cNvSpPr/>
          <p:nvPr/>
        </p:nvSpPr>
        <p:spPr>
          <a:xfrm>
            <a:off x="5306775" y="310325"/>
            <a:ext cx="6411600" cy="44157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7" name="Google Shape;877;p30"/>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8" name="Google Shape;878;p30"/>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879" name="Google Shape;879;p30"/>
          <p:cNvGrpSpPr/>
          <p:nvPr/>
        </p:nvGrpSpPr>
        <p:grpSpPr>
          <a:xfrm>
            <a:off x="190501" y="204687"/>
            <a:ext cx="571498" cy="646331"/>
            <a:chOff x="190501" y="204687"/>
            <a:chExt cx="571498" cy="646331"/>
          </a:xfrm>
        </p:grpSpPr>
        <p:sp>
          <p:nvSpPr>
            <p:cNvPr id="880" name="Google Shape;880;p30"/>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1" name="Google Shape;881;p30"/>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82" name="Google Shape;882;p30"/>
          <p:cNvGrpSpPr/>
          <p:nvPr/>
        </p:nvGrpSpPr>
        <p:grpSpPr>
          <a:xfrm>
            <a:off x="804281" y="204686"/>
            <a:ext cx="571498" cy="646331"/>
            <a:chOff x="190501" y="204687"/>
            <a:chExt cx="571498" cy="646331"/>
          </a:xfrm>
        </p:grpSpPr>
        <p:sp>
          <p:nvSpPr>
            <p:cNvPr id="883" name="Google Shape;883;p30"/>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4" name="Google Shape;884;p30"/>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885" name="Google Shape;885;p30"/>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sp>
        <p:nvSpPr>
          <p:cNvPr id="886" name="Google Shape;886;p30"/>
          <p:cNvSpPr/>
          <p:nvPr/>
        </p:nvSpPr>
        <p:spPr>
          <a:xfrm>
            <a:off x="5306775" y="621425"/>
            <a:ext cx="6633600" cy="379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영화 검색</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[S14]</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고유번호, 관람등급 FROM 영화 WHERE  장르 = ‘액션’ AND 평점 = ‘3’ AND 관람등급 &gt; 12</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age_limit = resultSet.getString(“관람등급”);</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my_age = 이용자 나이 정보</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if (age_limit &lt;= my_age)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a:t>
            </a:r>
            <a:r>
              <a:rPr b="1" i="0" lang="ko-KR" sz="1800" u="none" cap="none" strike="noStrike">
                <a:solidFill>
                  <a:srgbClr val="FF0000"/>
                </a:solidFill>
                <a:highlight>
                  <a:srgbClr val="FFFFFF"/>
                </a:highlight>
                <a:latin typeface="Calibri"/>
                <a:ea typeface="Calibri"/>
                <a:cs typeface="Calibri"/>
                <a:sym typeface="Calibri"/>
              </a:rPr>
              <a:t>[S15]</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SELECT 이름, 평점, 포스터 FROM 영화 WHERE 고유번호 = ‘?’</a:t>
            </a:r>
            <a:endParaRPr b="0"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pStmt.setString(1,resultSet.getString(“고유번호”));</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7" name="Google Shape;887;p30"/>
          <p:cNvSpPr txBox="1"/>
          <p:nvPr/>
        </p:nvSpPr>
        <p:spPr>
          <a:xfrm>
            <a:off x="6963125" y="4980225"/>
            <a:ext cx="4796400" cy="144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latin typeface="Calibri"/>
                <a:ea typeface="Calibri"/>
                <a:cs typeface="Calibri"/>
                <a:sym typeface="Calibri"/>
              </a:rPr>
              <a:t>동적 값 할당체계는 ‘화면설계’부분에서</a:t>
            </a:r>
            <a:endParaRPr b="1" i="0" sz="20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latin typeface="Calibri"/>
                <a:ea typeface="Calibri"/>
                <a:cs typeface="Calibri"/>
                <a:sym typeface="Calibri"/>
              </a:rPr>
              <a:t>집중적으로 다루겠습니다.</a:t>
            </a:r>
            <a:endParaRPr b="1" i="0" sz="2000" u="none" cap="none" strike="noStrike">
              <a:solidFill>
                <a:srgbClr val="FF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31"/>
          <p:cNvSpPr/>
          <p:nvPr/>
        </p:nvSpPr>
        <p:spPr>
          <a:xfrm>
            <a:off x="4824475" y="1278225"/>
            <a:ext cx="6941100" cy="52227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3" name="Google Shape;893;p31"/>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4" name="Google Shape;894;p31"/>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895" name="Google Shape;895;p31"/>
          <p:cNvGrpSpPr/>
          <p:nvPr/>
        </p:nvGrpSpPr>
        <p:grpSpPr>
          <a:xfrm>
            <a:off x="190501" y="204687"/>
            <a:ext cx="571349" cy="646200"/>
            <a:chOff x="190501" y="204687"/>
            <a:chExt cx="571349" cy="646200"/>
          </a:xfrm>
        </p:grpSpPr>
        <p:sp>
          <p:nvSpPr>
            <p:cNvPr id="896" name="Google Shape;896;p3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7" name="Google Shape;897;p3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98" name="Google Shape;898;p31"/>
          <p:cNvGrpSpPr/>
          <p:nvPr/>
        </p:nvGrpSpPr>
        <p:grpSpPr>
          <a:xfrm>
            <a:off x="804281" y="204686"/>
            <a:ext cx="571349" cy="646200"/>
            <a:chOff x="190501" y="204687"/>
            <a:chExt cx="571349" cy="646200"/>
          </a:xfrm>
        </p:grpSpPr>
        <p:sp>
          <p:nvSpPr>
            <p:cNvPr id="899" name="Google Shape;899;p3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0" name="Google Shape;900;p3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901" name="Google Shape;901;p31"/>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pic>
        <p:nvPicPr>
          <p:cNvPr id="902" name="Google Shape;902;p31"/>
          <p:cNvPicPr preferRelativeResize="0"/>
          <p:nvPr/>
        </p:nvPicPr>
        <p:blipFill rotWithShape="1">
          <a:blip r:embed="rId3">
            <a:alphaModFix/>
          </a:blip>
          <a:srcRect b="2161" l="0" r="0" t="0"/>
          <a:stretch/>
        </p:blipFill>
        <p:spPr>
          <a:xfrm>
            <a:off x="408082" y="1350846"/>
            <a:ext cx="3477778" cy="2981445"/>
          </a:xfrm>
          <a:prstGeom prst="rect">
            <a:avLst/>
          </a:prstGeom>
          <a:noFill/>
          <a:ln>
            <a:noFill/>
          </a:ln>
        </p:spPr>
      </p:pic>
      <p:pic>
        <p:nvPicPr>
          <p:cNvPr id="903" name="Google Shape;903;p31"/>
          <p:cNvPicPr preferRelativeResize="0"/>
          <p:nvPr/>
        </p:nvPicPr>
        <p:blipFill rotWithShape="1">
          <a:blip r:embed="rId4">
            <a:alphaModFix/>
          </a:blip>
          <a:srcRect b="0" l="0" r="0" t="0"/>
          <a:stretch/>
        </p:blipFill>
        <p:spPr>
          <a:xfrm>
            <a:off x="583612" y="2772053"/>
            <a:ext cx="1014637" cy="1486084"/>
          </a:xfrm>
          <a:prstGeom prst="rect">
            <a:avLst/>
          </a:prstGeom>
          <a:noFill/>
          <a:ln>
            <a:noFill/>
          </a:ln>
        </p:spPr>
      </p:pic>
      <p:sp>
        <p:nvSpPr>
          <p:cNvPr id="904" name="Google Shape;904;p31"/>
          <p:cNvSpPr/>
          <p:nvPr/>
        </p:nvSpPr>
        <p:spPr>
          <a:xfrm>
            <a:off x="556978" y="2707691"/>
            <a:ext cx="1017000" cy="153870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5" name="Google Shape;905;p31"/>
          <p:cNvSpPr/>
          <p:nvPr/>
        </p:nvSpPr>
        <p:spPr>
          <a:xfrm>
            <a:off x="925541" y="4388430"/>
            <a:ext cx="1014600" cy="255300"/>
          </a:xfrm>
          <a:prstGeom prst="wedgeRoundRectCallout">
            <a:avLst>
              <a:gd fmla="val -1523" name="adj1"/>
              <a:gd fmla="val -90544" name="adj2"/>
              <a:gd fmla="val 16667" name="adj3"/>
            </a:avLst>
          </a:prstGeom>
          <a:solidFill>
            <a:srgbClr val="92D05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Calibri"/>
                <a:ea typeface="Calibri"/>
                <a:cs typeface="Calibri"/>
                <a:sym typeface="Calibri"/>
              </a:rPr>
              <a:t>CLICK</a:t>
            </a:r>
            <a:endParaRPr b="0" i="0" sz="1800" u="none" cap="none" strike="noStrike">
              <a:solidFill>
                <a:schemeClr val="lt1"/>
              </a:solidFill>
              <a:latin typeface="Calibri"/>
              <a:ea typeface="Calibri"/>
              <a:cs typeface="Calibri"/>
              <a:sym typeface="Calibri"/>
            </a:endParaRPr>
          </a:p>
        </p:txBody>
      </p:sp>
      <p:sp>
        <p:nvSpPr>
          <p:cNvPr id="906" name="Google Shape;906;p31"/>
          <p:cNvSpPr txBox="1"/>
          <p:nvPr/>
        </p:nvSpPr>
        <p:spPr>
          <a:xfrm>
            <a:off x="5234049" y="1746900"/>
            <a:ext cx="6282300" cy="258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영화 상세정보 출력 (영화 검색의 목록 눌렀을 시)</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영화 고유번호에 해당하는 감독이름, 배우이름, 영화 테이블의 레코드들 모두를 출력</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[S16]</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actorID, actorName FROM actor natural join appear where appear.movieID =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directorID, directorName FROM director natural join production where production.movieID =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movie_id, movie_name, movie_genre, limited_age, released_year, runtime, star, story, poster FROM movie WHERE movie_id =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여러 개의 RESULT SET을 사용하는 이유는 영화 별로 출연배우 수, 촬영감독 수가 다르기 때문에 세 개의 질의를 이용하여 상세정보 결과 셋을 얻어야 한다.</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(각각을 arraylist에 넣고 반복문으로 출력)</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7" name="Google Shape;907;p31"/>
          <p:cNvSpPr/>
          <p:nvPr/>
        </p:nvSpPr>
        <p:spPr>
          <a:xfrm>
            <a:off x="461350" y="2651293"/>
            <a:ext cx="1190100" cy="1624500"/>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8" name="Google Shape;908;p31"/>
          <p:cNvSpPr/>
          <p:nvPr/>
        </p:nvSpPr>
        <p:spPr>
          <a:xfrm>
            <a:off x="1940150" y="3247425"/>
            <a:ext cx="2334300" cy="384000"/>
          </a:xfrm>
          <a:prstGeom prst="rightArrow">
            <a:avLst>
              <a:gd fmla="val 50000" name="adj1"/>
              <a:gd fmla="val 50000" name="adj2"/>
            </a:avLst>
          </a:prstGeom>
          <a:solidFill>
            <a:srgbClr val="93C47D"/>
          </a:solidFill>
          <a:ln cap="flat" cmpd="sng" w="12700">
            <a:solidFill>
              <a:srgbClr val="274E13"/>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32"/>
          <p:cNvSpPr/>
          <p:nvPr/>
        </p:nvSpPr>
        <p:spPr>
          <a:xfrm>
            <a:off x="5867400" y="45725"/>
            <a:ext cx="6001500" cy="66897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4" name="Google Shape;914;p32"/>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5" name="Google Shape;915;p32"/>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916" name="Google Shape;916;p32"/>
          <p:cNvGrpSpPr/>
          <p:nvPr/>
        </p:nvGrpSpPr>
        <p:grpSpPr>
          <a:xfrm>
            <a:off x="190501" y="204687"/>
            <a:ext cx="571498" cy="646331"/>
            <a:chOff x="190501" y="204687"/>
            <a:chExt cx="571498" cy="646331"/>
          </a:xfrm>
        </p:grpSpPr>
        <p:sp>
          <p:nvSpPr>
            <p:cNvPr id="917" name="Google Shape;917;p32"/>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8" name="Google Shape;918;p32"/>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19" name="Google Shape;919;p32"/>
          <p:cNvGrpSpPr/>
          <p:nvPr/>
        </p:nvGrpSpPr>
        <p:grpSpPr>
          <a:xfrm>
            <a:off x="804281" y="204686"/>
            <a:ext cx="571498" cy="646331"/>
            <a:chOff x="190501" y="204687"/>
            <a:chExt cx="571498" cy="646331"/>
          </a:xfrm>
        </p:grpSpPr>
        <p:sp>
          <p:nvSpPr>
            <p:cNvPr id="920" name="Google Shape;920;p32"/>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1" name="Google Shape;921;p32"/>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922" name="Google Shape;922;p32"/>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sp>
        <p:nvSpPr>
          <p:cNvPr id="923" name="Google Shape;923;p32"/>
          <p:cNvSpPr/>
          <p:nvPr/>
        </p:nvSpPr>
        <p:spPr>
          <a:xfrm>
            <a:off x="6095989" y="273396"/>
            <a:ext cx="5889000" cy="23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영화 찜하기</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Calibri"/>
                <a:ea typeface="Calibri"/>
                <a:cs typeface="Calibri"/>
                <a:sym typeface="Calibri"/>
              </a:rPr>
              <a:t>① 찜목록에 이미 해당 영화가 있는지 확인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Calibri"/>
                <a:ea typeface="Calibri"/>
                <a:cs typeface="Calibri"/>
                <a:sym typeface="Calibri"/>
              </a:rPr>
              <a:t>② 해당 영화가 찜목록에 있으면 0을 리턴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Calibri"/>
                <a:ea typeface="Calibri"/>
                <a:cs typeface="Calibri"/>
                <a:sym typeface="Calibri"/>
              </a:rPr>
              <a:t>③ 해당 영화가 찜목록에 없으면 insert 구문 실행</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[S17]</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String SQL1 = "SELECT count(*) from 찜목록 where userID= ? AND movieID=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ko-KR" sz="1800" u="none" cap="none" strike="noStrike">
                <a:solidFill>
                  <a:srgbClr val="FF0000"/>
                </a:solidFill>
                <a:highlight>
                  <a:srgbClr val="FFFFFF"/>
                </a:highlight>
                <a:latin typeface="Calibri"/>
                <a:ea typeface="Calibri"/>
                <a:cs typeface="Calibri"/>
                <a:sym typeface="Calibri"/>
              </a:rPr>
              <a:t>[S18]</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String SQL2 = "INSERT INTO zzimlist VALUES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pstmt.prepareStatement(SQL1);</a:t>
            </a:r>
            <a:endParaRPr b="0"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pstmt.setString(1,userID);</a:t>
            </a:r>
            <a:endParaRPr b="0"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pstmt.setInt(2, m_id);</a:t>
            </a:r>
            <a:endParaRPr b="0"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rs=pstmt.executeQuery();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if(rs.next())</a:t>
            </a:r>
            <a:endParaRPr b="0"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if(rs.getInt(1)!=0)</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return 0;	// 이미 리스트가 존재</a:t>
            </a:r>
            <a:endParaRPr b="0"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pstmt = conn.prepareStatement(SQL2);</a:t>
            </a:r>
            <a:endParaRPr b="0"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pstmt.setString(1, userID);</a:t>
            </a:r>
            <a:endParaRPr b="0"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pstmt.setInt(2, m_id);</a:t>
            </a:r>
            <a:endParaRPr b="0"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return pstmt.executeUpdate();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24" name="Google Shape;924;p32"/>
          <p:cNvPicPr preferRelativeResize="0"/>
          <p:nvPr/>
        </p:nvPicPr>
        <p:blipFill rotWithShape="1">
          <a:blip r:embed="rId3">
            <a:alphaModFix/>
          </a:blip>
          <a:srcRect b="0" l="0" r="0" t="0"/>
          <a:stretch/>
        </p:blipFill>
        <p:spPr>
          <a:xfrm>
            <a:off x="476250" y="1436650"/>
            <a:ext cx="4829796" cy="4204409"/>
          </a:xfrm>
          <a:prstGeom prst="rect">
            <a:avLst/>
          </a:prstGeom>
          <a:noFill/>
          <a:ln>
            <a:noFill/>
          </a:ln>
        </p:spPr>
      </p:pic>
      <p:sp>
        <p:nvSpPr>
          <p:cNvPr id="925" name="Google Shape;925;p32"/>
          <p:cNvSpPr/>
          <p:nvPr/>
        </p:nvSpPr>
        <p:spPr>
          <a:xfrm>
            <a:off x="1814561" y="4413315"/>
            <a:ext cx="662310" cy="335126"/>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926" name="Google Shape;926;p32"/>
          <p:cNvCxnSpPr>
            <a:stCxn id="925" idx="3"/>
            <a:endCxn id="913" idx="1"/>
          </p:cNvCxnSpPr>
          <p:nvPr/>
        </p:nvCxnSpPr>
        <p:spPr>
          <a:xfrm flipH="1" rot="10800000">
            <a:off x="2476871" y="3390478"/>
            <a:ext cx="3390600" cy="1190400"/>
          </a:xfrm>
          <a:prstGeom prst="straightConnector1">
            <a:avLst/>
          </a:prstGeom>
          <a:noFill/>
          <a:ln cap="flat" cmpd="sng" w="76200">
            <a:solidFill>
              <a:srgbClr val="FFFF00"/>
            </a:solidFill>
            <a:prstDash val="solid"/>
            <a:miter lim="800000"/>
            <a:headEnd len="sm" w="sm" type="none"/>
            <a:tailEnd len="med" w="med" type="triangle"/>
          </a:ln>
        </p:spPr>
      </p:cxnSp>
      <p:sp>
        <p:nvSpPr>
          <p:cNvPr id="927" name="Google Shape;927;p32"/>
          <p:cNvSpPr/>
          <p:nvPr/>
        </p:nvSpPr>
        <p:spPr>
          <a:xfrm>
            <a:off x="6538225" y="2938100"/>
            <a:ext cx="3091800" cy="1201500"/>
          </a:xfrm>
          <a:prstGeom prst="roundRect">
            <a:avLst>
              <a:gd fmla="val 16667" name="adj"/>
            </a:avLst>
          </a:prstGeom>
          <a:noFill/>
          <a:ln cap="flat" cmpd="sng" w="2857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2"/>
          <p:cNvSpPr/>
          <p:nvPr/>
        </p:nvSpPr>
        <p:spPr>
          <a:xfrm>
            <a:off x="6538225" y="4996625"/>
            <a:ext cx="3816000" cy="1115100"/>
          </a:xfrm>
          <a:prstGeom prst="roundRect">
            <a:avLst>
              <a:gd fmla="val 16667" name="adj"/>
            </a:avLst>
          </a:prstGeom>
          <a:noFill/>
          <a:ln cap="flat" cmpd="sng" w="2857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2"/>
          <p:cNvSpPr txBox="1"/>
          <p:nvPr/>
        </p:nvSpPr>
        <p:spPr>
          <a:xfrm>
            <a:off x="6294175" y="2593525"/>
            <a:ext cx="4494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1" i="0" lang="ko-KR" sz="1600" u="none" cap="none" strike="noStrike">
                <a:solidFill>
                  <a:schemeClr val="dk1"/>
                </a:solidFill>
                <a:latin typeface="Calibri"/>
                <a:ea typeface="Calibri"/>
                <a:cs typeface="Calibri"/>
                <a:sym typeface="Calibri"/>
              </a:rPr>
              <a:t>①</a:t>
            </a:r>
            <a:endParaRPr b="0" i="0" sz="1400" u="none" cap="none" strike="noStrike">
              <a:solidFill>
                <a:srgbClr val="000000"/>
              </a:solidFill>
              <a:latin typeface="Arial"/>
              <a:ea typeface="Arial"/>
              <a:cs typeface="Arial"/>
              <a:sym typeface="Arial"/>
            </a:endParaRPr>
          </a:p>
        </p:txBody>
      </p:sp>
      <p:sp>
        <p:nvSpPr>
          <p:cNvPr id="930" name="Google Shape;930;p32"/>
          <p:cNvSpPr txBox="1"/>
          <p:nvPr/>
        </p:nvSpPr>
        <p:spPr>
          <a:xfrm>
            <a:off x="5846463" y="3716775"/>
            <a:ext cx="4494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Calibri"/>
                <a:ea typeface="Calibri"/>
                <a:cs typeface="Calibri"/>
                <a:sym typeface="Calibri"/>
              </a:rPr>
              <a:t>②</a:t>
            </a:r>
            <a:endParaRPr b="0" i="0" sz="1400" u="none" cap="none" strike="noStrike">
              <a:solidFill>
                <a:srgbClr val="000000"/>
              </a:solidFill>
              <a:latin typeface="Arial"/>
              <a:ea typeface="Arial"/>
              <a:cs typeface="Arial"/>
              <a:sym typeface="Arial"/>
            </a:endParaRPr>
          </a:p>
        </p:txBody>
      </p:sp>
      <p:sp>
        <p:nvSpPr>
          <p:cNvPr id="931" name="Google Shape;931;p32"/>
          <p:cNvSpPr txBox="1"/>
          <p:nvPr/>
        </p:nvSpPr>
        <p:spPr>
          <a:xfrm>
            <a:off x="6141775" y="4837350"/>
            <a:ext cx="4494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chemeClr val="dk1"/>
                </a:solidFill>
                <a:latin typeface="Calibri"/>
                <a:ea typeface="Calibri"/>
                <a:cs typeface="Calibri"/>
                <a:sym typeface="Calibri"/>
              </a:rPr>
              <a:t>③</a:t>
            </a:r>
            <a:endParaRPr b="0" i="0" sz="1400" u="none" cap="none" strike="noStrike">
              <a:solidFill>
                <a:srgbClr val="000000"/>
              </a:solidFill>
              <a:latin typeface="Arial"/>
              <a:ea typeface="Arial"/>
              <a:cs typeface="Arial"/>
              <a:sym typeface="Arial"/>
            </a:endParaRPr>
          </a:p>
        </p:txBody>
      </p:sp>
      <p:sp>
        <p:nvSpPr>
          <p:cNvPr id="932" name="Google Shape;932;p32"/>
          <p:cNvSpPr/>
          <p:nvPr/>
        </p:nvSpPr>
        <p:spPr>
          <a:xfrm>
            <a:off x="6141775" y="4092400"/>
            <a:ext cx="4279800" cy="822600"/>
          </a:xfrm>
          <a:prstGeom prst="roundRect">
            <a:avLst>
              <a:gd fmla="val 16667" name="adj"/>
            </a:avLst>
          </a:prstGeom>
          <a:noFill/>
          <a:ln cap="flat" cmpd="sng" w="2857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33"/>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8" name="Google Shape;938;p33"/>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939" name="Google Shape;939;p33"/>
          <p:cNvGrpSpPr/>
          <p:nvPr/>
        </p:nvGrpSpPr>
        <p:grpSpPr>
          <a:xfrm>
            <a:off x="190501" y="204687"/>
            <a:ext cx="571349" cy="646200"/>
            <a:chOff x="190501" y="204687"/>
            <a:chExt cx="571349" cy="646200"/>
          </a:xfrm>
        </p:grpSpPr>
        <p:sp>
          <p:nvSpPr>
            <p:cNvPr id="940" name="Google Shape;940;p33"/>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1" name="Google Shape;941;p33"/>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42" name="Google Shape;942;p33"/>
          <p:cNvGrpSpPr/>
          <p:nvPr/>
        </p:nvGrpSpPr>
        <p:grpSpPr>
          <a:xfrm>
            <a:off x="804281" y="204686"/>
            <a:ext cx="571349" cy="646200"/>
            <a:chOff x="190501" y="204687"/>
            <a:chExt cx="571349" cy="646200"/>
          </a:xfrm>
        </p:grpSpPr>
        <p:sp>
          <p:nvSpPr>
            <p:cNvPr id="943" name="Google Shape;943;p33"/>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4" name="Google Shape;944;p33"/>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945" name="Google Shape;945;p33"/>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pic>
        <p:nvPicPr>
          <p:cNvPr id="946" name="Google Shape;946;p33"/>
          <p:cNvPicPr preferRelativeResize="0"/>
          <p:nvPr/>
        </p:nvPicPr>
        <p:blipFill rotWithShape="1">
          <a:blip r:embed="rId3">
            <a:alphaModFix/>
          </a:blip>
          <a:srcRect b="0" l="0" r="0" t="0"/>
          <a:stretch/>
        </p:blipFill>
        <p:spPr>
          <a:xfrm>
            <a:off x="323850" y="1055650"/>
            <a:ext cx="4829796" cy="4204409"/>
          </a:xfrm>
          <a:prstGeom prst="rect">
            <a:avLst/>
          </a:prstGeom>
          <a:noFill/>
          <a:ln>
            <a:noFill/>
          </a:ln>
        </p:spPr>
      </p:pic>
      <p:sp>
        <p:nvSpPr>
          <p:cNvPr id="947" name="Google Shape;947;p33"/>
          <p:cNvSpPr/>
          <p:nvPr/>
        </p:nvSpPr>
        <p:spPr>
          <a:xfrm>
            <a:off x="534046" y="3889159"/>
            <a:ext cx="1195500" cy="559200"/>
          </a:xfrm>
          <a:prstGeom prst="roundRect">
            <a:avLst>
              <a:gd fmla="val 16667" name="adj"/>
            </a:avLst>
          </a:prstGeom>
          <a:noFill/>
          <a:ln cap="flat" cmpd="sng" w="285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948" name="Google Shape;948;p33"/>
          <p:cNvCxnSpPr>
            <a:stCxn id="947" idx="3"/>
          </p:cNvCxnSpPr>
          <p:nvPr/>
        </p:nvCxnSpPr>
        <p:spPr>
          <a:xfrm flipH="1" rot="10800000">
            <a:off x="1729546" y="4097359"/>
            <a:ext cx="4025700" cy="71400"/>
          </a:xfrm>
          <a:prstGeom prst="straightConnector1">
            <a:avLst/>
          </a:prstGeom>
          <a:noFill/>
          <a:ln cap="flat" cmpd="sng" w="76200">
            <a:solidFill>
              <a:srgbClr val="FFFF00"/>
            </a:solidFill>
            <a:prstDash val="solid"/>
            <a:miter lim="800000"/>
            <a:headEnd len="sm" w="sm" type="none"/>
            <a:tailEnd len="med" w="med" type="triangle"/>
          </a:ln>
        </p:spPr>
      </p:cxnSp>
      <p:sp>
        <p:nvSpPr>
          <p:cNvPr id="949" name="Google Shape;949;p33"/>
          <p:cNvSpPr/>
          <p:nvPr/>
        </p:nvSpPr>
        <p:spPr>
          <a:xfrm>
            <a:off x="5879025" y="204675"/>
            <a:ext cx="6162600" cy="64581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0" name="Google Shape;950;p33"/>
          <p:cNvSpPr/>
          <p:nvPr/>
        </p:nvSpPr>
        <p:spPr>
          <a:xfrm>
            <a:off x="6096000" y="564250"/>
            <a:ext cx="5889000" cy="12120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1" i="0" lang="ko-KR" sz="1800" u="none" cap="none" strike="noStrike">
                <a:solidFill>
                  <a:schemeClr val="dk1"/>
                </a:solidFill>
                <a:latin typeface="Arial"/>
                <a:ea typeface="Arial"/>
                <a:cs typeface="Arial"/>
                <a:sym typeface="Arial"/>
              </a:rPr>
              <a:t>영화 시청</a:t>
            </a:r>
            <a:r>
              <a:rPr b="1"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해당 페이지에서 넘겨받은 영화ID </a:t>
            </a:r>
            <a:r>
              <a:rPr b="0" i="0" lang="ko-KR" sz="1800" u="none" cap="none" strike="noStrike">
                <a:solidFill>
                  <a:schemeClr val="dk1"/>
                </a:solidFill>
                <a:latin typeface="Calibri"/>
                <a:ea typeface="Calibri"/>
                <a:cs typeface="Calibri"/>
                <a:sym typeface="Calibri"/>
              </a:rPr>
              <a:t>= d_id</a:t>
            </a:r>
            <a:r>
              <a:rPr b="1" i="0" lang="ko-KR" sz="1800" u="none" cap="none" strike="noStrike">
                <a:solidFill>
                  <a:schemeClr val="dk1"/>
                </a:solidFill>
                <a:latin typeface="Calibri"/>
                <a:ea typeface="Calibri"/>
                <a:cs typeface="Calibri"/>
                <a:sym typeface="Calibri"/>
              </a:rPr>
              <a:t>)</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1" i="0" lang="ko-KR" sz="1800" u="none" cap="none" strike="noStrike">
                <a:solidFill>
                  <a:srgbClr val="FF0000"/>
                </a:solidFill>
                <a:highlight>
                  <a:srgbClr val="FFFFFF"/>
                </a:highlight>
                <a:latin typeface="Calibri"/>
                <a:ea typeface="Calibri"/>
                <a:cs typeface="Calibri"/>
                <a:sym typeface="Calibri"/>
              </a:rPr>
              <a:t>[S19]</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Select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_ID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From </a:t>
            </a:r>
            <a:r>
              <a:rPr b="0" i="0" lang="ko-KR" sz="1800" u="none" cap="none" strike="noStrike">
                <a:solidFill>
                  <a:schemeClr val="dk1"/>
                </a:solidFill>
                <a:latin typeface="Arial"/>
                <a:ea typeface="Arial"/>
                <a:cs typeface="Arial"/>
                <a:sym typeface="Arial"/>
              </a:rPr>
              <a:t>시청</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Where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_ID = d_id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if(</a:t>
            </a:r>
            <a:r>
              <a:rPr b="0" i="0" lang="ko-KR" sz="1800" u="none" cap="none" strike="noStrike">
                <a:solidFill>
                  <a:schemeClr val="dk1"/>
                </a:solidFill>
                <a:latin typeface="Arial"/>
                <a:ea typeface="Arial"/>
                <a:cs typeface="Arial"/>
                <a:sym typeface="Arial"/>
              </a:rPr>
              <a:t>결과 값 존재 </a:t>
            </a:r>
            <a:r>
              <a:rPr b="0" i="0" lang="ko-KR" sz="1800" u="none" cap="none" strike="noStrike">
                <a:solidFill>
                  <a:schemeClr val="dk1"/>
                </a:solidFill>
                <a:latin typeface="Calibri"/>
                <a:ea typeface="Calibri"/>
                <a:cs typeface="Calibri"/>
                <a:sym typeface="Calibri"/>
              </a:rPr>
              <a:t>X){</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a:t>
            </a:r>
            <a:r>
              <a:rPr b="1" i="0" lang="ko-KR" sz="1800" u="none" cap="none" strike="noStrike">
                <a:solidFill>
                  <a:srgbClr val="FF0000"/>
                </a:solidFill>
                <a:highlight>
                  <a:srgbClr val="FFFFFF"/>
                </a:highlight>
                <a:latin typeface="Calibri"/>
                <a:ea typeface="Calibri"/>
                <a:cs typeface="Calibri"/>
                <a:sym typeface="Calibri"/>
              </a:rPr>
              <a:t>[S20]</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INSERT INTO </a:t>
            </a:r>
            <a:r>
              <a:rPr b="0" i="0" lang="ko-KR" sz="1800" u="none" cap="none" strike="noStrike">
                <a:solidFill>
                  <a:schemeClr val="dk1"/>
                </a:solidFill>
                <a:latin typeface="Arial"/>
                <a:ea typeface="Arial"/>
                <a:cs typeface="Arial"/>
                <a:sym typeface="Arial"/>
              </a:rPr>
              <a:t>시청</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VALUE (?(</a:t>
            </a:r>
            <a:r>
              <a:rPr b="0" i="0" lang="ko-KR" sz="1800" u="none" cap="none" strike="noStrike">
                <a:solidFill>
                  <a:schemeClr val="dk1"/>
                </a:solidFill>
                <a:latin typeface="Arial"/>
                <a:ea typeface="Arial"/>
                <a:cs typeface="Arial"/>
                <a:sym typeface="Arial"/>
              </a:rPr>
              <a:t>사용자</a:t>
            </a:r>
            <a:r>
              <a:rPr b="0" i="0" lang="ko-KR" sz="1800" u="none" cap="none" strike="noStrike">
                <a:solidFill>
                  <a:schemeClr val="dk1"/>
                </a:solidFill>
                <a:latin typeface="Calibri"/>
                <a:ea typeface="Calibri"/>
                <a:cs typeface="Calibri"/>
                <a:sym typeface="Calibri"/>
              </a:rPr>
              <a:t>ID), d_id, ?(</a:t>
            </a:r>
            <a:r>
              <a:rPr b="0" i="0" lang="ko-KR" sz="1800" u="none" cap="none" strike="noStrike">
                <a:solidFill>
                  <a:schemeClr val="dk1"/>
                </a:solidFill>
                <a:latin typeface="Arial"/>
                <a:ea typeface="Arial"/>
                <a:cs typeface="Arial"/>
                <a:sym typeface="Arial"/>
              </a:rPr>
              <a:t>시청시간</a:t>
            </a:r>
            <a:r>
              <a:rPr b="0" i="0" lang="ko-KR"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else{</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ko-KR" sz="1800" u="none" cap="none" strike="noStrike">
                <a:solidFill>
                  <a:srgbClr val="FF0000"/>
                </a:solidFill>
                <a:highlight>
                  <a:srgbClr val="FFFFFF"/>
                </a:highlight>
                <a:latin typeface="Calibri"/>
                <a:ea typeface="Calibri"/>
                <a:cs typeface="Calibri"/>
                <a:sym typeface="Calibri"/>
              </a:rPr>
              <a:t> [S21]</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update </a:t>
            </a:r>
            <a:r>
              <a:rPr b="0" i="0" lang="ko-KR" sz="1800" u="none" cap="none" strike="noStrike">
                <a:solidFill>
                  <a:schemeClr val="dk1"/>
                </a:solidFill>
                <a:latin typeface="Arial"/>
                <a:ea typeface="Arial"/>
                <a:cs typeface="Arial"/>
                <a:sym typeface="Arial"/>
              </a:rPr>
              <a:t>시청</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set </a:t>
            </a:r>
            <a:r>
              <a:rPr b="0" i="0" lang="ko-KR" sz="1800" u="none" cap="none" strike="noStrike">
                <a:solidFill>
                  <a:schemeClr val="dk1"/>
                </a:solidFill>
                <a:latin typeface="Arial"/>
                <a:ea typeface="Arial"/>
                <a:cs typeface="Arial"/>
                <a:sym typeface="Arial"/>
              </a:rPr>
              <a:t>기존 시청시간 </a:t>
            </a:r>
            <a:r>
              <a:rPr b="0" i="0" lang="ko-KR" sz="1800" u="none" cap="none" strike="noStrike">
                <a:solidFill>
                  <a:schemeClr val="dk1"/>
                </a:solidFill>
                <a:latin typeface="Calibri"/>
                <a:ea typeface="Calibri"/>
                <a:cs typeface="Calibri"/>
                <a:sym typeface="Calibri"/>
              </a:rPr>
              <a:t>= </a:t>
            </a:r>
            <a:r>
              <a:rPr b="0" i="0" lang="ko-KR" sz="1800" u="none" cap="none" strike="noStrike">
                <a:solidFill>
                  <a:schemeClr val="dk1"/>
                </a:solidFill>
                <a:latin typeface="Arial"/>
                <a:ea typeface="Arial"/>
                <a:cs typeface="Arial"/>
                <a:sym typeface="Arial"/>
              </a:rPr>
              <a:t>새로운 시청시간</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Where 영화_ID = d_id</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a:t>
            </a:r>
            <a:endParaRPr b="1" i="0" sz="1800" u="none" cap="none" strike="noStrike">
              <a:solidFill>
                <a:schemeClr val="dk1"/>
              </a:solidFill>
              <a:latin typeface="Calibri"/>
              <a:ea typeface="Calibri"/>
              <a:cs typeface="Calibri"/>
              <a:sym typeface="Calibri"/>
            </a:endParaRPr>
          </a:p>
        </p:txBody>
      </p:sp>
      <p:sp>
        <p:nvSpPr>
          <p:cNvPr id="951" name="Google Shape;951;p33"/>
          <p:cNvSpPr/>
          <p:nvPr/>
        </p:nvSpPr>
        <p:spPr>
          <a:xfrm>
            <a:off x="342900" y="5081300"/>
            <a:ext cx="5131200" cy="16617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사용자가 시청을 누르면 해당 페이지에서 영화 ID를 이용해 시청테이블에서 기존에 시청했던 목록이 있는지 확인</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존재X -&gt; INSERT문으로 새롭게 값 할당</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존재O -&gt; UPDATE문으로 기존 값 업데이트</a:t>
            </a:r>
            <a:r>
              <a:rPr b="0" i="0" lang="ko-KR"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34"/>
          <p:cNvSpPr/>
          <p:nvPr/>
        </p:nvSpPr>
        <p:spPr>
          <a:xfrm>
            <a:off x="6143347" y="696272"/>
            <a:ext cx="5889000" cy="3590100"/>
          </a:xfrm>
          <a:prstGeom prst="roundRect">
            <a:avLst>
              <a:gd fmla="val 16667" name="adj"/>
            </a:avLst>
          </a:prstGeom>
          <a:solidFill>
            <a:schemeClr val="accent1"/>
          </a:solidFill>
          <a:ln cap="flat" cmpd="sng" w="12700">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1" i="0" lang="ko-KR" sz="1800" u="none" cap="none" strike="noStrike">
                <a:solidFill>
                  <a:schemeClr val="dk1"/>
                </a:solidFill>
                <a:latin typeface="Arial"/>
                <a:ea typeface="Arial"/>
                <a:cs typeface="Arial"/>
                <a:sym typeface="Arial"/>
              </a:rPr>
              <a:t>리뷰 작성  (</a:t>
            </a:r>
            <a:r>
              <a:rPr b="1" i="0" lang="ko-KR" sz="1800" u="none" cap="none" strike="noStrike">
                <a:solidFill>
                  <a:schemeClr val="dk1"/>
                </a:solidFill>
                <a:latin typeface="Calibri"/>
                <a:ea typeface="Calibri"/>
                <a:cs typeface="Calibri"/>
                <a:sym typeface="Calibri"/>
              </a:rPr>
              <a:t>-</a:t>
            </a:r>
            <a:r>
              <a:rPr b="1" i="0" lang="ko-KR" sz="1800" u="none" cap="none" strike="noStrike">
                <a:solidFill>
                  <a:schemeClr val="dk1"/>
                </a:solidFill>
                <a:latin typeface="Arial"/>
                <a:ea typeface="Arial"/>
                <a:cs typeface="Arial"/>
                <a:sym typeface="Arial"/>
              </a:rPr>
              <a:t>혼합 트랜잭션</a:t>
            </a:r>
            <a:r>
              <a:rPr b="1" i="0" lang="ko-KR" sz="1800" u="none" cap="none" strike="noStrike">
                <a:solidFill>
                  <a:schemeClr val="dk1"/>
                </a:solidFill>
                <a:latin typeface="Calibri"/>
                <a:ea typeface="Calibri"/>
                <a:cs typeface="Calibri"/>
                <a:sym typeface="Calibri"/>
              </a:rPr>
              <a:t>-)</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1" i="0" lang="ko-KR" sz="1800" u="none" cap="none" strike="noStrike">
                <a:solidFill>
                  <a:srgbClr val="FF0000"/>
                </a:solidFill>
                <a:highlight>
                  <a:srgbClr val="FFFFFF"/>
                </a:highlight>
                <a:latin typeface="Calibri"/>
                <a:ea typeface="Calibri"/>
                <a:cs typeface="Calibri"/>
                <a:sym typeface="Calibri"/>
              </a:rPr>
              <a:t>[S22]</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SELECT </a:t>
            </a:r>
            <a:r>
              <a:rPr b="0" i="0" lang="ko-KR" sz="1800" u="sng" cap="none" strike="noStrike">
                <a:solidFill>
                  <a:schemeClr val="dk1"/>
                </a:solidFill>
                <a:latin typeface="Calibri"/>
                <a:ea typeface="Calibri"/>
                <a:cs typeface="Calibri"/>
                <a:sym typeface="Calibri"/>
              </a:rPr>
              <a:t>회원_ID, </a:t>
            </a:r>
            <a:r>
              <a:rPr b="0" i="0" lang="ko-KR" sz="1800" u="sng" cap="none" strike="noStrike">
                <a:solidFill>
                  <a:schemeClr val="dk1"/>
                </a:solidFill>
                <a:latin typeface="Arial"/>
                <a:ea typeface="Arial"/>
                <a:cs typeface="Arial"/>
                <a:sym typeface="Arial"/>
              </a:rPr>
              <a:t>영화</a:t>
            </a:r>
            <a:r>
              <a:rPr b="0" i="0" lang="ko-KR" sz="1800" u="sng" cap="none" strike="noStrike">
                <a:solidFill>
                  <a:schemeClr val="dk1"/>
                </a:solidFill>
                <a:latin typeface="Calibri"/>
                <a:ea typeface="Calibri"/>
                <a:cs typeface="Calibri"/>
                <a:sym typeface="Calibri"/>
              </a:rPr>
              <a:t>_</a:t>
            </a:r>
            <a:r>
              <a:rPr b="0" i="0" lang="ko-KR" sz="1800" u="sng" cap="none" strike="noStrike">
                <a:solidFill>
                  <a:schemeClr val="dk1"/>
                </a:solidFill>
                <a:latin typeface="Arial"/>
                <a:ea typeface="Arial"/>
                <a:cs typeface="Arial"/>
                <a:sym typeface="Arial"/>
              </a:rPr>
              <a:t>고유번호</a:t>
            </a:r>
            <a:endParaRPr b="0" i="0" sz="1800" u="sng"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FROM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 </a:t>
            </a:r>
            <a:r>
              <a:rPr b="0" i="0" lang="ko-KR" sz="1800" u="none" cap="none" strike="noStrike">
                <a:solidFill>
                  <a:schemeClr val="dk1"/>
                </a:solidFill>
                <a:latin typeface="Arial"/>
                <a:ea typeface="Arial"/>
                <a:cs typeface="Arial"/>
                <a:sym typeface="Arial"/>
              </a:rPr>
              <a:t>시청</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WHERE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고유번호</a:t>
            </a:r>
            <a:r>
              <a:rPr b="0" i="0" lang="ko-KR" sz="1800" u="none" cap="none" strike="noStrike">
                <a:solidFill>
                  <a:schemeClr val="dk1"/>
                </a:solidFill>
                <a:latin typeface="Calibri"/>
                <a:ea typeface="Calibri"/>
                <a:cs typeface="Calibri"/>
                <a:sym typeface="Calibri"/>
              </a:rPr>
              <a:t>='M003' AND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회원</a:t>
            </a:r>
            <a:r>
              <a:rPr b="0" i="0" lang="ko-KR" sz="1800" u="none" cap="none" strike="noStrike">
                <a:solidFill>
                  <a:schemeClr val="dk1"/>
                </a:solidFill>
                <a:latin typeface="Calibri"/>
                <a:ea typeface="Calibri"/>
                <a:cs typeface="Calibri"/>
                <a:sym typeface="Calibri"/>
              </a:rPr>
              <a:t>_ID='kbsmysun' AND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_</a:t>
            </a:r>
            <a:r>
              <a:rPr b="0" i="0" lang="ko-KR" sz="1800" u="none" cap="none" strike="noStrike">
                <a:solidFill>
                  <a:schemeClr val="dk1"/>
                </a:solidFill>
                <a:latin typeface="Arial"/>
                <a:ea typeface="Arial"/>
                <a:cs typeface="Arial"/>
                <a:sym typeface="Arial"/>
              </a:rPr>
              <a:t>고유번호</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고유번호 </a:t>
            </a:r>
            <a:r>
              <a:rPr b="0" i="0" lang="ko-KR" sz="1800" u="none" cap="none" strike="noStrike">
                <a:solidFill>
                  <a:schemeClr val="dk1"/>
                </a:solidFill>
                <a:latin typeface="Calibri"/>
                <a:ea typeface="Calibri"/>
                <a:cs typeface="Calibri"/>
                <a:sym typeface="Calibri"/>
              </a:rPr>
              <a:t>AND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런타임 </a:t>
            </a:r>
            <a:r>
              <a:rPr b="0" i="0" lang="ko-KR" sz="1800" u="none" cap="none" strike="noStrike">
                <a:solidFill>
                  <a:schemeClr val="dk1"/>
                </a:solidFill>
                <a:latin typeface="Calibri"/>
                <a:ea typeface="Calibri"/>
                <a:cs typeface="Calibri"/>
                <a:sym typeface="Calibri"/>
              </a:rPr>
              <a:t>=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시청시간</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ko-KR" sz="1800" u="none" cap="none" strike="noStrike">
                <a:solidFill>
                  <a:srgbClr val="FF0000"/>
                </a:solidFill>
                <a:highlight>
                  <a:srgbClr val="FFFFFF"/>
                </a:highlight>
                <a:latin typeface="Calibri"/>
                <a:ea typeface="Calibri"/>
                <a:cs typeface="Calibri"/>
                <a:sym typeface="Calibri"/>
              </a:rPr>
              <a:t>[S23]</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1" i="0" lang="ko-KR" sz="1800" u="none" cap="none" strike="noStrike">
                <a:solidFill>
                  <a:schemeClr val="dk1"/>
                </a:solidFill>
                <a:latin typeface="Calibri"/>
                <a:ea typeface="Calibri"/>
                <a:cs typeface="Calibri"/>
                <a:sym typeface="Calibri"/>
              </a:rPr>
              <a:t> </a:t>
            </a:r>
            <a:r>
              <a:rPr b="0" i="0" lang="ko-KR" sz="1800" u="none" cap="none" strike="noStrike">
                <a:solidFill>
                  <a:schemeClr val="dk1"/>
                </a:solidFill>
                <a:latin typeface="Calibri"/>
                <a:ea typeface="Calibri"/>
                <a:cs typeface="Calibri"/>
                <a:sym typeface="Calibri"/>
              </a:rPr>
              <a:t>insert into </a:t>
            </a:r>
            <a:r>
              <a:rPr b="0" i="0" lang="ko-KR" sz="1800" u="none" cap="none" strike="noStrike">
                <a:solidFill>
                  <a:schemeClr val="dk1"/>
                </a:solidFill>
                <a:latin typeface="Arial"/>
                <a:ea typeface="Arial"/>
                <a:cs typeface="Arial"/>
                <a:sym typeface="Arial"/>
              </a:rPr>
              <a:t>리뷰 </a:t>
            </a:r>
            <a:r>
              <a:rPr b="0" i="0" lang="ko-KR" sz="1800" u="none" cap="none" strike="noStrike">
                <a:solidFill>
                  <a:schemeClr val="dk1"/>
                </a:solidFill>
                <a:latin typeface="Calibri"/>
                <a:ea typeface="Calibri"/>
                <a:cs typeface="Calibri"/>
                <a:sym typeface="Calibri"/>
              </a:rPr>
              <a:t>values (</a:t>
            </a:r>
            <a:r>
              <a:rPr b="0" i="0" lang="ko-KR" sz="1800" u="sng" cap="none" strike="noStrike">
                <a:solidFill>
                  <a:schemeClr val="dk1"/>
                </a:solidFill>
                <a:latin typeface="Calibri"/>
                <a:ea typeface="Calibri"/>
                <a:cs typeface="Calibri"/>
                <a:sym typeface="Calibri"/>
              </a:rPr>
              <a:t>kbsmysun, M003</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리뷰내용</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점수</a:t>
            </a:r>
            <a:r>
              <a:rPr b="0" i="0" lang="ko-KR" sz="1800" u="none" cap="none" strike="noStrike">
                <a:solidFill>
                  <a:schemeClr val="dk1"/>
                </a:solidFill>
                <a:latin typeface="Calibri"/>
                <a:ea typeface="Calibri"/>
                <a:cs typeface="Calibri"/>
                <a:sym typeface="Calibri"/>
              </a:rPr>
              <a:t>)</a:t>
            </a:r>
            <a:endParaRPr b="0" i="0" sz="1800" u="none" cap="none" strike="noStrike">
              <a:solidFill>
                <a:schemeClr val="lt1"/>
              </a:solidFill>
              <a:latin typeface="Calibri"/>
              <a:ea typeface="Calibri"/>
              <a:cs typeface="Calibri"/>
              <a:sym typeface="Calibri"/>
            </a:endParaRPr>
          </a:p>
        </p:txBody>
      </p:sp>
      <p:sp>
        <p:nvSpPr>
          <p:cNvPr id="957" name="Google Shape;957;p34"/>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8" name="Google Shape;958;p34"/>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959" name="Google Shape;959;p34"/>
          <p:cNvGrpSpPr/>
          <p:nvPr/>
        </p:nvGrpSpPr>
        <p:grpSpPr>
          <a:xfrm>
            <a:off x="190501" y="204687"/>
            <a:ext cx="571498" cy="646331"/>
            <a:chOff x="190501" y="204687"/>
            <a:chExt cx="571498" cy="646331"/>
          </a:xfrm>
        </p:grpSpPr>
        <p:sp>
          <p:nvSpPr>
            <p:cNvPr id="960" name="Google Shape;960;p34"/>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1" name="Google Shape;961;p34"/>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62" name="Google Shape;962;p34"/>
          <p:cNvGrpSpPr/>
          <p:nvPr/>
        </p:nvGrpSpPr>
        <p:grpSpPr>
          <a:xfrm>
            <a:off x="804281" y="204686"/>
            <a:ext cx="571498" cy="646331"/>
            <a:chOff x="190501" y="204687"/>
            <a:chExt cx="571498" cy="646331"/>
          </a:xfrm>
        </p:grpSpPr>
        <p:sp>
          <p:nvSpPr>
            <p:cNvPr id="963" name="Google Shape;963;p34"/>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4" name="Google Shape;964;p34"/>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965" name="Google Shape;965;p34"/>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pic>
        <p:nvPicPr>
          <p:cNvPr id="966" name="Google Shape;966;p34"/>
          <p:cNvPicPr preferRelativeResize="0"/>
          <p:nvPr/>
        </p:nvPicPr>
        <p:blipFill rotWithShape="1">
          <a:blip r:embed="rId3">
            <a:alphaModFix/>
          </a:blip>
          <a:srcRect b="0" l="0" r="0" t="0"/>
          <a:stretch/>
        </p:blipFill>
        <p:spPr>
          <a:xfrm>
            <a:off x="317585" y="1398636"/>
            <a:ext cx="4829796" cy="4204409"/>
          </a:xfrm>
          <a:prstGeom prst="rect">
            <a:avLst/>
          </a:prstGeom>
          <a:noFill/>
          <a:ln>
            <a:noFill/>
          </a:ln>
        </p:spPr>
      </p:pic>
      <p:pic>
        <p:nvPicPr>
          <p:cNvPr id="967" name="Google Shape;967;p34"/>
          <p:cNvPicPr preferRelativeResize="0"/>
          <p:nvPr/>
        </p:nvPicPr>
        <p:blipFill rotWithShape="1">
          <a:blip r:embed="rId4">
            <a:alphaModFix/>
          </a:blip>
          <a:srcRect b="0" l="0" r="0" t="0"/>
          <a:stretch/>
        </p:blipFill>
        <p:spPr>
          <a:xfrm>
            <a:off x="1508602" y="4844247"/>
            <a:ext cx="248576" cy="189391"/>
          </a:xfrm>
          <a:prstGeom prst="rect">
            <a:avLst/>
          </a:prstGeom>
          <a:noFill/>
          <a:ln>
            <a:noFill/>
          </a:ln>
        </p:spPr>
      </p:pic>
      <p:pic>
        <p:nvPicPr>
          <p:cNvPr id="968" name="Google Shape;968;p34"/>
          <p:cNvPicPr preferRelativeResize="0"/>
          <p:nvPr/>
        </p:nvPicPr>
        <p:blipFill rotWithShape="1">
          <a:blip r:embed="rId4">
            <a:alphaModFix/>
          </a:blip>
          <a:srcRect b="0" l="0" r="0" t="0"/>
          <a:stretch/>
        </p:blipFill>
        <p:spPr>
          <a:xfrm>
            <a:off x="1705391" y="4845726"/>
            <a:ext cx="248576" cy="189391"/>
          </a:xfrm>
          <a:prstGeom prst="rect">
            <a:avLst/>
          </a:prstGeom>
          <a:noFill/>
          <a:ln>
            <a:noFill/>
          </a:ln>
        </p:spPr>
      </p:pic>
      <p:pic>
        <p:nvPicPr>
          <p:cNvPr id="969" name="Google Shape;969;p34"/>
          <p:cNvPicPr preferRelativeResize="0"/>
          <p:nvPr/>
        </p:nvPicPr>
        <p:blipFill rotWithShape="1">
          <a:blip r:embed="rId5">
            <a:alphaModFix/>
          </a:blip>
          <a:srcRect b="0" l="0" r="0" t="0"/>
          <a:stretch/>
        </p:blipFill>
        <p:spPr>
          <a:xfrm>
            <a:off x="323126" y="5038324"/>
            <a:ext cx="4824256" cy="801545"/>
          </a:xfrm>
          <a:prstGeom prst="rect">
            <a:avLst/>
          </a:prstGeom>
          <a:noFill/>
          <a:ln>
            <a:noFill/>
          </a:ln>
        </p:spPr>
      </p:pic>
      <p:sp>
        <p:nvSpPr>
          <p:cNvPr id="970" name="Google Shape;970;p34"/>
          <p:cNvSpPr/>
          <p:nvPr/>
        </p:nvSpPr>
        <p:spPr>
          <a:xfrm>
            <a:off x="719089" y="5248512"/>
            <a:ext cx="2040197" cy="24676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1" name="Google Shape;971;p34"/>
          <p:cNvSpPr/>
          <p:nvPr/>
        </p:nvSpPr>
        <p:spPr>
          <a:xfrm>
            <a:off x="190501" y="5033638"/>
            <a:ext cx="5047324" cy="801538"/>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2" name="Google Shape;972;p34"/>
          <p:cNvSpPr/>
          <p:nvPr/>
        </p:nvSpPr>
        <p:spPr>
          <a:xfrm rot="-2115245">
            <a:off x="5244379" y="4619540"/>
            <a:ext cx="892415" cy="408917"/>
          </a:xfrm>
          <a:prstGeom prst="rightArrow">
            <a:avLst>
              <a:gd fmla="val 50000" name="adj1"/>
              <a:gd fmla="val 50000" name="adj2"/>
            </a:avLst>
          </a:prstGeom>
          <a:solidFill>
            <a:srgbClr val="FFFF0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3" name="Google Shape;973;p34"/>
          <p:cNvSpPr/>
          <p:nvPr/>
        </p:nvSpPr>
        <p:spPr>
          <a:xfrm>
            <a:off x="6143350" y="4649500"/>
            <a:ext cx="5889000" cy="19227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동적매개변수로 사용자의 ID를 받아</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사용자가 관람한 영화의 고유번호와 시청의 고유번호, 영화에 런타임과 시청의 시청시간을 비교하여 결과 값을 리뷰테이블에 insert로 넣어준다.</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35"/>
          <p:cNvSpPr/>
          <p:nvPr/>
        </p:nvSpPr>
        <p:spPr>
          <a:xfrm>
            <a:off x="6332513" y="1391518"/>
            <a:ext cx="5442012" cy="869974"/>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9" name="Google Shape;979;p35"/>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0" name="Google Shape;980;p35"/>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981" name="Google Shape;981;p35"/>
          <p:cNvGrpSpPr/>
          <p:nvPr/>
        </p:nvGrpSpPr>
        <p:grpSpPr>
          <a:xfrm>
            <a:off x="190501" y="204687"/>
            <a:ext cx="571498" cy="646331"/>
            <a:chOff x="190501" y="204687"/>
            <a:chExt cx="571498" cy="646331"/>
          </a:xfrm>
        </p:grpSpPr>
        <p:sp>
          <p:nvSpPr>
            <p:cNvPr id="982" name="Google Shape;982;p35"/>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3" name="Google Shape;983;p35"/>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84" name="Google Shape;984;p35"/>
          <p:cNvGrpSpPr/>
          <p:nvPr/>
        </p:nvGrpSpPr>
        <p:grpSpPr>
          <a:xfrm>
            <a:off x="804281" y="204686"/>
            <a:ext cx="571498" cy="646331"/>
            <a:chOff x="190501" y="204687"/>
            <a:chExt cx="571498" cy="646331"/>
          </a:xfrm>
        </p:grpSpPr>
        <p:sp>
          <p:nvSpPr>
            <p:cNvPr id="985" name="Google Shape;985;p35"/>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6" name="Google Shape;986;p35"/>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987" name="Google Shape;987;p35"/>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sp>
        <p:nvSpPr>
          <p:cNvPr id="988" name="Google Shape;988;p35"/>
          <p:cNvSpPr/>
          <p:nvPr/>
        </p:nvSpPr>
        <p:spPr>
          <a:xfrm>
            <a:off x="310717" y="1399087"/>
            <a:ext cx="5749771" cy="1635209"/>
          </a:xfrm>
          <a:prstGeom prst="roundRect">
            <a:avLst>
              <a:gd fmla="val 16667" name="adj"/>
            </a:avLst>
          </a:prstGeom>
          <a:solidFill>
            <a:srgbClr val="7030A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89" name="Google Shape;989;p35"/>
          <p:cNvPicPr preferRelativeResize="0"/>
          <p:nvPr/>
        </p:nvPicPr>
        <p:blipFill rotWithShape="1">
          <a:blip r:embed="rId3">
            <a:alphaModFix/>
          </a:blip>
          <a:srcRect b="0" l="0" r="0" t="0"/>
          <a:stretch/>
        </p:blipFill>
        <p:spPr>
          <a:xfrm>
            <a:off x="452986" y="1821774"/>
            <a:ext cx="5468414" cy="1159273"/>
          </a:xfrm>
          <a:prstGeom prst="rect">
            <a:avLst/>
          </a:prstGeom>
          <a:noFill/>
          <a:ln>
            <a:noFill/>
          </a:ln>
        </p:spPr>
      </p:pic>
      <p:sp>
        <p:nvSpPr>
          <p:cNvPr id="990" name="Google Shape;990;p35"/>
          <p:cNvSpPr txBox="1"/>
          <p:nvPr/>
        </p:nvSpPr>
        <p:spPr>
          <a:xfrm>
            <a:off x="449616" y="1421085"/>
            <a:ext cx="14559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Calibri"/>
                <a:ea typeface="Calibri"/>
                <a:cs typeface="Calibri"/>
                <a:sym typeface="Calibri"/>
              </a:rPr>
              <a:t>-검증-</a:t>
            </a:r>
            <a:endParaRPr b="1" i="0" sz="1800" u="none" cap="none" strike="noStrike">
              <a:solidFill>
                <a:schemeClr val="lt1"/>
              </a:solidFill>
              <a:latin typeface="Calibri"/>
              <a:ea typeface="Calibri"/>
              <a:cs typeface="Calibri"/>
              <a:sym typeface="Calibri"/>
            </a:endParaRPr>
          </a:p>
        </p:txBody>
      </p:sp>
      <p:sp>
        <p:nvSpPr>
          <p:cNvPr id="991" name="Google Shape;991;p35"/>
          <p:cNvSpPr/>
          <p:nvPr/>
        </p:nvSpPr>
        <p:spPr>
          <a:xfrm>
            <a:off x="279002" y="3307851"/>
            <a:ext cx="3237169" cy="1557107"/>
          </a:xfrm>
          <a:prstGeom prst="roundRect">
            <a:avLst>
              <a:gd fmla="val 16667" name="adj"/>
            </a:avLst>
          </a:prstGeom>
          <a:solidFill>
            <a:srgbClr val="7030A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92" name="Google Shape;992;p35"/>
          <p:cNvPicPr preferRelativeResize="0"/>
          <p:nvPr/>
        </p:nvPicPr>
        <p:blipFill rotWithShape="1">
          <a:blip r:embed="rId4">
            <a:alphaModFix/>
          </a:blip>
          <a:srcRect b="0" l="0" r="0" t="0"/>
          <a:stretch/>
        </p:blipFill>
        <p:spPr>
          <a:xfrm>
            <a:off x="387873" y="3711661"/>
            <a:ext cx="3019425" cy="1057275"/>
          </a:xfrm>
          <a:prstGeom prst="rect">
            <a:avLst/>
          </a:prstGeom>
          <a:noFill/>
          <a:ln>
            <a:noFill/>
          </a:ln>
        </p:spPr>
      </p:pic>
      <p:sp>
        <p:nvSpPr>
          <p:cNvPr id="993" name="Google Shape;993;p35"/>
          <p:cNvSpPr txBox="1"/>
          <p:nvPr/>
        </p:nvSpPr>
        <p:spPr>
          <a:xfrm>
            <a:off x="387872" y="3342329"/>
            <a:ext cx="246185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Calibri"/>
                <a:ea typeface="Calibri"/>
                <a:cs typeface="Calibri"/>
                <a:sym typeface="Calibri"/>
              </a:rPr>
              <a:t>-검증(리뷰 테이블)-</a:t>
            </a:r>
            <a:endParaRPr b="1" i="0" sz="1800" u="none" cap="none" strike="noStrike">
              <a:solidFill>
                <a:schemeClr val="lt1"/>
              </a:solidFill>
              <a:latin typeface="Calibri"/>
              <a:ea typeface="Calibri"/>
              <a:cs typeface="Calibri"/>
              <a:sym typeface="Calibri"/>
            </a:endParaRPr>
          </a:p>
        </p:txBody>
      </p:sp>
      <p:sp>
        <p:nvSpPr>
          <p:cNvPr id="994" name="Google Shape;994;p35"/>
          <p:cNvSpPr/>
          <p:nvPr/>
        </p:nvSpPr>
        <p:spPr>
          <a:xfrm>
            <a:off x="289357" y="5033639"/>
            <a:ext cx="4202744" cy="1732623"/>
          </a:xfrm>
          <a:prstGeom prst="roundRect">
            <a:avLst>
              <a:gd fmla="val 16667" name="adj"/>
            </a:avLst>
          </a:prstGeom>
          <a:solidFill>
            <a:srgbClr val="7030A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95" name="Google Shape;995;p35"/>
          <p:cNvPicPr preferRelativeResize="0"/>
          <p:nvPr/>
        </p:nvPicPr>
        <p:blipFill rotWithShape="1">
          <a:blip r:embed="rId5">
            <a:alphaModFix/>
          </a:blip>
          <a:srcRect b="0" l="0" r="0" t="0"/>
          <a:stretch/>
        </p:blipFill>
        <p:spPr>
          <a:xfrm>
            <a:off x="520640" y="5483466"/>
            <a:ext cx="3667125" cy="1219200"/>
          </a:xfrm>
          <a:prstGeom prst="rect">
            <a:avLst/>
          </a:prstGeom>
          <a:noFill/>
          <a:ln>
            <a:noFill/>
          </a:ln>
        </p:spPr>
      </p:pic>
      <p:sp>
        <p:nvSpPr>
          <p:cNvPr id="996" name="Google Shape;996;p35"/>
          <p:cNvSpPr txBox="1"/>
          <p:nvPr/>
        </p:nvSpPr>
        <p:spPr>
          <a:xfrm>
            <a:off x="513638" y="5083831"/>
            <a:ext cx="246185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Calibri"/>
                <a:ea typeface="Calibri"/>
                <a:cs typeface="Calibri"/>
                <a:sym typeface="Calibri"/>
              </a:rPr>
              <a:t>-검증(시청 테이블)-</a:t>
            </a:r>
            <a:endParaRPr b="1" i="0" sz="1800" u="none" cap="none" strike="noStrike">
              <a:solidFill>
                <a:schemeClr val="lt1"/>
              </a:solidFill>
              <a:latin typeface="Calibri"/>
              <a:ea typeface="Calibri"/>
              <a:cs typeface="Calibri"/>
              <a:sym typeface="Calibri"/>
            </a:endParaRPr>
          </a:p>
        </p:txBody>
      </p:sp>
      <p:sp>
        <p:nvSpPr>
          <p:cNvPr id="997" name="Google Shape;997;p35"/>
          <p:cNvSpPr txBox="1"/>
          <p:nvPr/>
        </p:nvSpPr>
        <p:spPr>
          <a:xfrm>
            <a:off x="6518944" y="1513514"/>
            <a:ext cx="503419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시청테이블에 kbsmysun이  영화 M003 본 기록이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있으면 리뷰작성 하도록 한다.</a:t>
            </a:r>
            <a:endParaRPr b="1" i="0" sz="1800" u="none" cap="none" strike="noStrike">
              <a:solidFill>
                <a:schemeClr val="dk1"/>
              </a:solidFill>
              <a:latin typeface="Calibri"/>
              <a:ea typeface="Calibri"/>
              <a:cs typeface="Calibri"/>
              <a:sym typeface="Calibri"/>
            </a:endParaRPr>
          </a:p>
        </p:txBody>
      </p:sp>
      <p:sp>
        <p:nvSpPr>
          <p:cNvPr id="998" name="Google Shape;998;p35"/>
          <p:cNvSpPr/>
          <p:nvPr/>
        </p:nvSpPr>
        <p:spPr>
          <a:xfrm>
            <a:off x="6189550" y="2445225"/>
            <a:ext cx="5893500" cy="3590100"/>
          </a:xfrm>
          <a:prstGeom prst="roundRect">
            <a:avLst>
              <a:gd fmla="val 16667" name="adj"/>
            </a:avLst>
          </a:prstGeom>
          <a:solidFill>
            <a:schemeClr val="accent1"/>
          </a:solidFill>
          <a:ln cap="flat" cmpd="sng" w="12700">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100"/>
              <a:buFont typeface="Arial"/>
              <a:buNone/>
            </a:pPr>
            <a:r>
              <a:rPr b="1" i="0" lang="ko-KR" sz="1800" u="none" cap="none" strike="noStrike">
                <a:solidFill>
                  <a:schemeClr val="dk1"/>
                </a:solidFill>
                <a:latin typeface="Arial"/>
                <a:ea typeface="Arial"/>
                <a:cs typeface="Arial"/>
                <a:sym typeface="Arial"/>
              </a:rPr>
              <a:t>리뷰 작성  (</a:t>
            </a:r>
            <a:r>
              <a:rPr b="1" i="0" lang="ko-KR" sz="1800" u="none" cap="none" strike="noStrike">
                <a:solidFill>
                  <a:schemeClr val="dk1"/>
                </a:solidFill>
                <a:latin typeface="Calibri"/>
                <a:ea typeface="Calibri"/>
                <a:cs typeface="Calibri"/>
                <a:sym typeface="Calibri"/>
              </a:rPr>
              <a:t>-</a:t>
            </a:r>
            <a:r>
              <a:rPr b="1" i="0" lang="ko-KR" sz="1800" u="none" cap="none" strike="noStrike">
                <a:solidFill>
                  <a:schemeClr val="dk1"/>
                </a:solidFill>
                <a:latin typeface="Arial"/>
                <a:ea typeface="Arial"/>
                <a:cs typeface="Arial"/>
                <a:sym typeface="Arial"/>
              </a:rPr>
              <a:t>혼합 트랜잭션</a:t>
            </a:r>
            <a:r>
              <a:rPr b="1" i="0" lang="ko-KR" sz="1800" u="none" cap="none" strike="noStrike">
                <a:solidFill>
                  <a:schemeClr val="dk1"/>
                </a:solidFill>
                <a:latin typeface="Calibri"/>
                <a:ea typeface="Calibri"/>
                <a:cs typeface="Calibri"/>
                <a:sym typeface="Calibri"/>
              </a:rPr>
              <a:t>-)</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1" i="0" lang="ko-KR" sz="1800" u="none" cap="none" strike="noStrike">
                <a:solidFill>
                  <a:srgbClr val="FF0000"/>
                </a:solidFill>
                <a:highlight>
                  <a:srgbClr val="FFFFFF"/>
                </a:highlight>
                <a:latin typeface="Calibri"/>
                <a:ea typeface="Calibri"/>
                <a:cs typeface="Calibri"/>
                <a:sym typeface="Calibri"/>
              </a:rPr>
              <a:t>[S22]</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SELECT </a:t>
            </a:r>
            <a:r>
              <a:rPr b="0" i="0" lang="ko-KR" sz="1800" u="sng" cap="none" strike="noStrike">
                <a:solidFill>
                  <a:schemeClr val="dk1"/>
                </a:solidFill>
                <a:latin typeface="Calibri"/>
                <a:ea typeface="Calibri"/>
                <a:cs typeface="Calibri"/>
                <a:sym typeface="Calibri"/>
              </a:rPr>
              <a:t>회원_ID, </a:t>
            </a:r>
            <a:r>
              <a:rPr b="0" i="0" lang="ko-KR" sz="1800" u="sng" cap="none" strike="noStrike">
                <a:solidFill>
                  <a:schemeClr val="dk1"/>
                </a:solidFill>
                <a:latin typeface="Arial"/>
                <a:ea typeface="Arial"/>
                <a:cs typeface="Arial"/>
                <a:sym typeface="Arial"/>
              </a:rPr>
              <a:t>영화</a:t>
            </a:r>
            <a:r>
              <a:rPr b="0" i="0" lang="ko-KR" sz="1800" u="sng" cap="none" strike="noStrike">
                <a:solidFill>
                  <a:schemeClr val="dk1"/>
                </a:solidFill>
                <a:latin typeface="Calibri"/>
                <a:ea typeface="Calibri"/>
                <a:cs typeface="Calibri"/>
                <a:sym typeface="Calibri"/>
              </a:rPr>
              <a:t>_</a:t>
            </a:r>
            <a:r>
              <a:rPr b="0" i="0" lang="ko-KR" sz="1800" u="sng" cap="none" strike="noStrike">
                <a:solidFill>
                  <a:schemeClr val="dk1"/>
                </a:solidFill>
                <a:latin typeface="Arial"/>
                <a:ea typeface="Arial"/>
                <a:cs typeface="Arial"/>
                <a:sym typeface="Arial"/>
              </a:rPr>
              <a:t>고유번호</a:t>
            </a:r>
            <a:endParaRPr b="0" i="0" sz="1800" u="sng"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   FROM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 </a:t>
            </a:r>
            <a:r>
              <a:rPr b="0" i="0" lang="ko-KR" sz="1800" u="none" cap="none" strike="noStrike">
                <a:solidFill>
                  <a:schemeClr val="dk1"/>
                </a:solidFill>
                <a:latin typeface="Arial"/>
                <a:ea typeface="Arial"/>
                <a:cs typeface="Arial"/>
                <a:sym typeface="Arial"/>
              </a:rPr>
              <a:t>시청</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   WHERE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고유번호</a:t>
            </a:r>
            <a:r>
              <a:rPr b="0" i="0" lang="ko-KR" sz="1800" u="none" cap="none" strike="noStrike">
                <a:solidFill>
                  <a:schemeClr val="dk1"/>
                </a:solidFill>
                <a:latin typeface="Calibri"/>
                <a:ea typeface="Calibri"/>
                <a:cs typeface="Calibri"/>
                <a:sym typeface="Calibri"/>
              </a:rPr>
              <a:t>='M003' AND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회원</a:t>
            </a:r>
            <a:r>
              <a:rPr b="0" i="0" lang="ko-KR" sz="1800" u="none" cap="none" strike="noStrike">
                <a:solidFill>
                  <a:schemeClr val="dk1"/>
                </a:solidFill>
                <a:latin typeface="Calibri"/>
                <a:ea typeface="Calibri"/>
                <a:cs typeface="Calibri"/>
                <a:sym typeface="Calibri"/>
              </a:rPr>
              <a:t>_ID='kbsmysun' AND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_</a:t>
            </a:r>
            <a:r>
              <a:rPr b="0" i="0" lang="ko-KR" sz="1800" u="none" cap="none" strike="noStrike">
                <a:solidFill>
                  <a:schemeClr val="dk1"/>
                </a:solidFill>
                <a:latin typeface="Arial"/>
                <a:ea typeface="Arial"/>
                <a:cs typeface="Arial"/>
                <a:sym typeface="Arial"/>
              </a:rPr>
              <a:t>고유번호</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고유번호 </a:t>
            </a:r>
            <a:r>
              <a:rPr b="0" i="0" lang="ko-KR" sz="1800" u="none" cap="none" strike="noStrike">
                <a:solidFill>
                  <a:schemeClr val="dk1"/>
                </a:solidFill>
                <a:latin typeface="Calibri"/>
                <a:ea typeface="Calibri"/>
                <a:cs typeface="Calibri"/>
                <a:sym typeface="Calibri"/>
              </a:rPr>
              <a:t>AND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런타임 </a:t>
            </a:r>
            <a:r>
              <a:rPr b="0" i="0" lang="ko-KR" sz="1800" u="none" cap="none" strike="noStrike">
                <a:solidFill>
                  <a:schemeClr val="dk1"/>
                </a:solidFill>
                <a:latin typeface="Calibri"/>
                <a:ea typeface="Calibri"/>
                <a:cs typeface="Calibri"/>
                <a:sym typeface="Calibri"/>
              </a:rPr>
              <a:t>=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시청시간</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ko-KR" sz="1800" u="none" cap="none" strike="noStrike">
                <a:solidFill>
                  <a:srgbClr val="FF0000"/>
                </a:solidFill>
                <a:highlight>
                  <a:srgbClr val="FFFFFF"/>
                </a:highlight>
                <a:latin typeface="Calibri"/>
                <a:ea typeface="Calibri"/>
                <a:cs typeface="Calibri"/>
                <a:sym typeface="Calibri"/>
              </a:rPr>
              <a:t>[S23]</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1" i="0" lang="ko-KR" sz="1800" u="none" cap="none" strike="noStrike">
                <a:solidFill>
                  <a:schemeClr val="dk1"/>
                </a:solidFill>
                <a:latin typeface="Calibri"/>
                <a:ea typeface="Calibri"/>
                <a:cs typeface="Calibri"/>
                <a:sym typeface="Calibri"/>
              </a:rPr>
              <a:t> </a:t>
            </a:r>
            <a:r>
              <a:rPr b="0" i="0" lang="ko-KR" sz="1800" u="none" cap="none" strike="noStrike">
                <a:solidFill>
                  <a:schemeClr val="dk1"/>
                </a:solidFill>
                <a:latin typeface="Calibri"/>
                <a:ea typeface="Calibri"/>
                <a:cs typeface="Calibri"/>
                <a:sym typeface="Calibri"/>
              </a:rPr>
              <a:t>insert into </a:t>
            </a:r>
            <a:r>
              <a:rPr b="0" i="0" lang="ko-KR" sz="1800" u="none" cap="none" strike="noStrike">
                <a:solidFill>
                  <a:schemeClr val="dk1"/>
                </a:solidFill>
                <a:latin typeface="Arial"/>
                <a:ea typeface="Arial"/>
                <a:cs typeface="Arial"/>
                <a:sym typeface="Arial"/>
              </a:rPr>
              <a:t>리뷰 </a:t>
            </a:r>
            <a:r>
              <a:rPr b="0" i="0" lang="ko-KR" sz="1800" u="none" cap="none" strike="noStrike">
                <a:solidFill>
                  <a:schemeClr val="dk1"/>
                </a:solidFill>
                <a:latin typeface="Calibri"/>
                <a:ea typeface="Calibri"/>
                <a:cs typeface="Calibri"/>
                <a:sym typeface="Calibri"/>
              </a:rPr>
              <a:t>values (</a:t>
            </a:r>
            <a:r>
              <a:rPr b="0" i="0" lang="ko-KR" sz="1800" u="sng" cap="none" strike="noStrike">
                <a:solidFill>
                  <a:schemeClr val="dk1"/>
                </a:solidFill>
                <a:latin typeface="Calibri"/>
                <a:ea typeface="Calibri"/>
                <a:cs typeface="Calibri"/>
                <a:sym typeface="Calibri"/>
              </a:rPr>
              <a:t>kbsmysun, M003</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리뷰내용</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점수</a:t>
            </a:r>
            <a:r>
              <a:rPr b="0" i="0" lang="ko-KR" sz="1800" u="none" cap="none" strike="noStrike">
                <a:solidFill>
                  <a:schemeClr val="dk1"/>
                </a:solidFill>
                <a:latin typeface="Calibri"/>
                <a:ea typeface="Calibri"/>
                <a:cs typeface="Calibri"/>
                <a:sym typeface="Calibri"/>
              </a:rPr>
              <a:t>)</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36"/>
          <p:cNvSpPr txBox="1"/>
          <p:nvPr/>
        </p:nvSpPr>
        <p:spPr>
          <a:xfrm>
            <a:off x="4391700" y="2592150"/>
            <a:ext cx="3408600" cy="118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ko-KR" sz="4000" u="none" cap="none" strike="noStrike">
                <a:solidFill>
                  <a:srgbClr val="000000"/>
                </a:solidFill>
                <a:latin typeface="Calibri"/>
                <a:ea typeface="Calibri"/>
                <a:cs typeface="Calibri"/>
                <a:sym typeface="Calibri"/>
              </a:rPr>
              <a:t>관리자 응용의 기능 설계</a:t>
            </a:r>
            <a:endParaRPr b="1" i="0" sz="4000" u="none" cap="none" strike="noStrike">
              <a:solidFill>
                <a:srgbClr val="000000"/>
              </a:solidFill>
              <a:latin typeface="Calibri"/>
              <a:ea typeface="Calibri"/>
              <a:cs typeface="Calibri"/>
              <a:sym typeface="Calibri"/>
            </a:endParaRPr>
          </a:p>
        </p:txBody>
      </p:sp>
      <p:sp>
        <p:nvSpPr>
          <p:cNvPr id="1004" name="Google Shape;1004;p36"/>
          <p:cNvSpPr/>
          <p:nvPr/>
        </p:nvSpPr>
        <p:spPr>
          <a:xfrm>
            <a:off x="4347475" y="1347100"/>
            <a:ext cx="3452700" cy="97980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ko-KR" sz="4000" u="none" cap="none" strike="noStrike">
                <a:solidFill>
                  <a:srgbClr val="000000"/>
                </a:solidFill>
                <a:latin typeface="Arial"/>
                <a:ea typeface="Arial"/>
                <a:cs typeface="Arial"/>
                <a:sym typeface="Arial"/>
              </a:rPr>
              <a:t>Part 4-2</a:t>
            </a:r>
            <a:endParaRPr b="1" i="0" sz="40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37"/>
          <p:cNvSpPr/>
          <p:nvPr/>
        </p:nvSpPr>
        <p:spPr>
          <a:xfrm>
            <a:off x="224150" y="1049750"/>
            <a:ext cx="6499800" cy="26559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0" name="Google Shape;1010;p37"/>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1" name="Google Shape;1011;p37"/>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1012" name="Google Shape;1012;p37"/>
          <p:cNvGrpSpPr/>
          <p:nvPr/>
        </p:nvGrpSpPr>
        <p:grpSpPr>
          <a:xfrm>
            <a:off x="190501" y="204687"/>
            <a:ext cx="571498" cy="646331"/>
            <a:chOff x="190501" y="204687"/>
            <a:chExt cx="571498" cy="646331"/>
          </a:xfrm>
        </p:grpSpPr>
        <p:sp>
          <p:nvSpPr>
            <p:cNvPr id="1013" name="Google Shape;1013;p37"/>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4" name="Google Shape;1014;p37"/>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15" name="Google Shape;1015;p37"/>
          <p:cNvGrpSpPr/>
          <p:nvPr/>
        </p:nvGrpSpPr>
        <p:grpSpPr>
          <a:xfrm>
            <a:off x="804281" y="204686"/>
            <a:ext cx="571498" cy="646331"/>
            <a:chOff x="190501" y="204687"/>
            <a:chExt cx="571498" cy="646331"/>
          </a:xfrm>
        </p:grpSpPr>
        <p:sp>
          <p:nvSpPr>
            <p:cNvPr id="1016" name="Google Shape;1016;p37"/>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7" name="Google Shape;1017;p37"/>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018" name="Google Shape;1018;p37"/>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pic>
        <p:nvPicPr>
          <p:cNvPr id="1019" name="Google Shape;1019;p37"/>
          <p:cNvPicPr preferRelativeResize="0"/>
          <p:nvPr/>
        </p:nvPicPr>
        <p:blipFill rotWithShape="1">
          <a:blip r:embed="rId3">
            <a:alphaModFix/>
          </a:blip>
          <a:srcRect b="2161" l="0" r="0" t="0"/>
          <a:stretch/>
        </p:blipFill>
        <p:spPr>
          <a:xfrm>
            <a:off x="66214" y="3752270"/>
            <a:ext cx="3477778" cy="2981445"/>
          </a:xfrm>
          <a:prstGeom prst="rect">
            <a:avLst/>
          </a:prstGeom>
          <a:noFill/>
          <a:ln>
            <a:noFill/>
          </a:ln>
        </p:spPr>
      </p:pic>
      <p:pic>
        <p:nvPicPr>
          <p:cNvPr descr="ì°ë¢°ë§¤ì ëí ì´ë¯¸ì§ ê²ìê²°ê³¼" id="1020" name="Google Shape;1020;p37"/>
          <p:cNvPicPr preferRelativeResize="0"/>
          <p:nvPr/>
        </p:nvPicPr>
        <p:blipFill rotWithShape="1">
          <a:blip r:embed="rId4">
            <a:alphaModFix/>
          </a:blip>
          <a:srcRect b="0" l="0" r="0" t="0"/>
          <a:stretch/>
        </p:blipFill>
        <p:spPr>
          <a:xfrm>
            <a:off x="173577" y="5188135"/>
            <a:ext cx="937915" cy="1324991"/>
          </a:xfrm>
          <a:prstGeom prst="rect">
            <a:avLst/>
          </a:prstGeom>
          <a:noFill/>
          <a:ln>
            <a:noFill/>
          </a:ln>
        </p:spPr>
      </p:pic>
      <p:pic>
        <p:nvPicPr>
          <p:cNvPr id="1021" name="Google Shape;1021;p37"/>
          <p:cNvPicPr preferRelativeResize="0"/>
          <p:nvPr/>
        </p:nvPicPr>
        <p:blipFill rotWithShape="1">
          <a:blip r:embed="rId3">
            <a:alphaModFix/>
          </a:blip>
          <a:srcRect b="2161" l="0" r="0" t="0"/>
          <a:stretch/>
        </p:blipFill>
        <p:spPr>
          <a:xfrm>
            <a:off x="4357111" y="3752270"/>
            <a:ext cx="3477778" cy="2981445"/>
          </a:xfrm>
          <a:prstGeom prst="rect">
            <a:avLst/>
          </a:prstGeom>
          <a:noFill/>
          <a:ln>
            <a:noFill/>
          </a:ln>
        </p:spPr>
      </p:pic>
      <p:pic>
        <p:nvPicPr>
          <p:cNvPr descr="ì°ë¢°ë§¤ì ëí ì´ë¯¸ì§ ê²ìê²°ê³¼" id="1022" name="Google Shape;1022;p37"/>
          <p:cNvPicPr preferRelativeResize="0"/>
          <p:nvPr/>
        </p:nvPicPr>
        <p:blipFill rotWithShape="1">
          <a:blip r:embed="rId4">
            <a:alphaModFix/>
          </a:blip>
          <a:srcRect b="0" l="0" r="0" t="0"/>
          <a:stretch/>
        </p:blipFill>
        <p:spPr>
          <a:xfrm>
            <a:off x="4464474" y="5188135"/>
            <a:ext cx="937915" cy="1324991"/>
          </a:xfrm>
          <a:prstGeom prst="rect">
            <a:avLst/>
          </a:prstGeom>
          <a:noFill/>
          <a:ln>
            <a:noFill/>
          </a:ln>
        </p:spPr>
      </p:pic>
      <p:pic>
        <p:nvPicPr>
          <p:cNvPr descr="ìì´ì¸ë§¨3ì ëí ì´ë¯¸ì§ ê²ìê²°ê³¼" id="1023" name="Google Shape;1023;p37"/>
          <p:cNvPicPr preferRelativeResize="0"/>
          <p:nvPr/>
        </p:nvPicPr>
        <p:blipFill rotWithShape="1">
          <a:blip r:embed="rId5">
            <a:alphaModFix/>
          </a:blip>
          <a:srcRect b="0" l="0" r="0" t="0"/>
          <a:stretch/>
        </p:blipFill>
        <p:spPr>
          <a:xfrm>
            <a:off x="5666404" y="5188135"/>
            <a:ext cx="937915" cy="1335591"/>
          </a:xfrm>
          <a:prstGeom prst="rect">
            <a:avLst/>
          </a:prstGeom>
          <a:noFill/>
          <a:ln>
            <a:noFill/>
          </a:ln>
        </p:spPr>
      </p:pic>
      <p:pic>
        <p:nvPicPr>
          <p:cNvPr id="1024" name="Google Shape;1024;p37"/>
          <p:cNvPicPr preferRelativeResize="0"/>
          <p:nvPr/>
        </p:nvPicPr>
        <p:blipFill rotWithShape="1">
          <a:blip r:embed="rId3">
            <a:alphaModFix/>
          </a:blip>
          <a:srcRect b="2161" l="0" r="0" t="0"/>
          <a:stretch/>
        </p:blipFill>
        <p:spPr>
          <a:xfrm>
            <a:off x="8540645" y="3796862"/>
            <a:ext cx="3477778" cy="2981445"/>
          </a:xfrm>
          <a:prstGeom prst="rect">
            <a:avLst/>
          </a:prstGeom>
          <a:noFill/>
          <a:ln>
            <a:noFill/>
          </a:ln>
        </p:spPr>
      </p:pic>
      <p:pic>
        <p:nvPicPr>
          <p:cNvPr descr="ìì´ì¸ë§¨3ì ëí ì´ë¯¸ì§ ê²ìê²°ê³¼" id="1025" name="Google Shape;1025;p37"/>
          <p:cNvPicPr preferRelativeResize="0"/>
          <p:nvPr/>
        </p:nvPicPr>
        <p:blipFill rotWithShape="1">
          <a:blip r:embed="rId5">
            <a:alphaModFix/>
          </a:blip>
          <a:srcRect b="0" l="0" r="0" t="0"/>
          <a:stretch/>
        </p:blipFill>
        <p:spPr>
          <a:xfrm>
            <a:off x="8669212" y="5232727"/>
            <a:ext cx="937915" cy="1335591"/>
          </a:xfrm>
          <a:prstGeom prst="rect">
            <a:avLst/>
          </a:prstGeom>
          <a:noFill/>
          <a:ln>
            <a:noFill/>
          </a:ln>
        </p:spPr>
      </p:pic>
      <p:sp>
        <p:nvSpPr>
          <p:cNvPr id="1026" name="Google Shape;1026;p37"/>
          <p:cNvSpPr/>
          <p:nvPr/>
        </p:nvSpPr>
        <p:spPr>
          <a:xfrm>
            <a:off x="3701988" y="4847208"/>
            <a:ext cx="498471" cy="1269507"/>
          </a:xfrm>
          <a:prstGeom prst="rightArrow">
            <a:avLst>
              <a:gd fmla="val 50000" name="adj1"/>
              <a:gd fmla="val 50000" name="adj2"/>
            </a:avLst>
          </a:prstGeom>
          <a:solidFill>
            <a:srgbClr val="92D05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7" name="Google Shape;1027;p37"/>
          <p:cNvSpPr/>
          <p:nvPr/>
        </p:nvSpPr>
        <p:spPr>
          <a:xfrm>
            <a:off x="7991541" y="4847207"/>
            <a:ext cx="498471" cy="1269507"/>
          </a:xfrm>
          <a:prstGeom prst="rightArrow">
            <a:avLst>
              <a:gd fmla="val 50000" name="adj1"/>
              <a:gd fmla="val 50000" name="adj2"/>
            </a:avLst>
          </a:prstGeom>
          <a:solidFill>
            <a:srgbClr val="92D05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028" name="Google Shape;1028;p37"/>
          <p:cNvCxnSpPr/>
          <p:nvPr/>
        </p:nvCxnSpPr>
        <p:spPr>
          <a:xfrm>
            <a:off x="3808007" y="3726378"/>
            <a:ext cx="0" cy="1461757"/>
          </a:xfrm>
          <a:prstGeom prst="straightConnector1">
            <a:avLst/>
          </a:prstGeom>
          <a:noFill/>
          <a:ln cap="flat" cmpd="sng" w="57150">
            <a:solidFill>
              <a:schemeClr val="accent1"/>
            </a:solidFill>
            <a:prstDash val="solid"/>
            <a:miter lim="800000"/>
            <a:headEnd len="sm" w="sm" type="none"/>
            <a:tailEnd len="med" w="med" type="triangle"/>
          </a:ln>
        </p:spPr>
      </p:cxnSp>
      <p:sp>
        <p:nvSpPr>
          <p:cNvPr id="1029" name="Google Shape;1029;p37"/>
          <p:cNvSpPr/>
          <p:nvPr/>
        </p:nvSpPr>
        <p:spPr>
          <a:xfrm>
            <a:off x="6877375" y="799850"/>
            <a:ext cx="5131200" cy="26559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관리자로부터 입력받은 값 중 배우_ID와 감독_ID를 먼저 동적 매개변수로 할당하여 기존에 존재하는 값인지 찾는다.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존재하지 않으면 각각의 테이블에 값을 넣어주고 연출과 출연 테이블 또한 동적 값으로 업데이트 해준다. </a:t>
            </a:r>
            <a:endParaRPr b="0" i="0" sz="2000" u="none" cap="none" strike="noStrike">
              <a:solidFill>
                <a:srgbClr val="000000"/>
              </a:solidFill>
              <a:latin typeface="Arial"/>
              <a:ea typeface="Arial"/>
              <a:cs typeface="Arial"/>
              <a:sym typeface="Arial"/>
            </a:endParaRPr>
          </a:p>
        </p:txBody>
      </p:sp>
      <p:pic>
        <p:nvPicPr>
          <p:cNvPr id="1030" name="Google Shape;1030;p37"/>
          <p:cNvPicPr preferRelativeResize="0"/>
          <p:nvPr/>
        </p:nvPicPr>
        <p:blipFill rotWithShape="1">
          <a:blip r:embed="rId6">
            <a:alphaModFix/>
          </a:blip>
          <a:srcRect b="0" l="0" r="0" t="0"/>
          <a:stretch/>
        </p:blipFill>
        <p:spPr>
          <a:xfrm>
            <a:off x="307450" y="1292351"/>
            <a:ext cx="3160350" cy="2208363"/>
          </a:xfrm>
          <a:prstGeom prst="rect">
            <a:avLst/>
          </a:prstGeom>
          <a:noFill/>
          <a:ln>
            <a:noFill/>
          </a:ln>
        </p:spPr>
      </p:pic>
      <p:pic>
        <p:nvPicPr>
          <p:cNvPr id="1031" name="Google Shape;1031;p37"/>
          <p:cNvPicPr preferRelativeResize="0"/>
          <p:nvPr/>
        </p:nvPicPr>
        <p:blipFill rotWithShape="1">
          <a:blip r:embed="rId7">
            <a:alphaModFix/>
          </a:blip>
          <a:srcRect b="0" l="0" r="0" t="0"/>
          <a:stretch/>
        </p:blipFill>
        <p:spPr>
          <a:xfrm>
            <a:off x="3467788" y="1261900"/>
            <a:ext cx="3160383" cy="2208375"/>
          </a:xfrm>
          <a:prstGeom prst="rect">
            <a:avLst/>
          </a:prstGeom>
          <a:noFill/>
          <a:ln cap="flat" cmpd="sng" w="12700">
            <a:solidFill>
              <a:srgbClr val="B99100"/>
            </a:solidFill>
            <a:prstDash val="solid"/>
            <a:miter lim="8000"/>
            <a:headEnd len="sm" w="sm" type="none"/>
            <a:tailEnd len="sm" w="sm" type="none"/>
          </a:ln>
        </p:spPr>
      </p:pic>
      <p:sp>
        <p:nvSpPr>
          <p:cNvPr id="1032" name="Google Shape;1032;p37"/>
          <p:cNvSpPr txBox="1"/>
          <p:nvPr/>
        </p:nvSpPr>
        <p:spPr>
          <a:xfrm>
            <a:off x="1519362" y="1612450"/>
            <a:ext cx="5715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0000FF"/>
                </a:highlight>
                <a:latin typeface="Calibri"/>
                <a:ea typeface="Calibri"/>
                <a:cs typeface="Calibri"/>
                <a:sym typeface="Calibri"/>
              </a:rPr>
              <a:t>S24</a:t>
            </a:r>
            <a:endParaRPr b="1" i="0" sz="1800" u="none" cap="none" strike="noStrike">
              <a:solidFill>
                <a:srgbClr val="FF0000"/>
              </a:solidFill>
              <a:highlight>
                <a:srgbClr val="0000FF"/>
              </a:highlight>
              <a:latin typeface="Calibri"/>
              <a:ea typeface="Calibri"/>
              <a:cs typeface="Calibri"/>
              <a:sym typeface="Calibri"/>
            </a:endParaRPr>
          </a:p>
        </p:txBody>
      </p:sp>
      <p:sp>
        <p:nvSpPr>
          <p:cNvPr id="1033" name="Google Shape;1033;p37"/>
          <p:cNvSpPr txBox="1"/>
          <p:nvPr/>
        </p:nvSpPr>
        <p:spPr>
          <a:xfrm>
            <a:off x="2896312" y="2356750"/>
            <a:ext cx="5715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0000FF"/>
                </a:highlight>
                <a:latin typeface="Calibri"/>
                <a:ea typeface="Calibri"/>
                <a:cs typeface="Calibri"/>
                <a:sym typeface="Calibri"/>
              </a:rPr>
              <a:t>S25</a:t>
            </a:r>
            <a:endParaRPr b="1" i="0" sz="1800" u="none" cap="none" strike="noStrike">
              <a:solidFill>
                <a:srgbClr val="FF0000"/>
              </a:solidFill>
              <a:highlight>
                <a:srgbClr val="0000FF"/>
              </a:highlight>
              <a:latin typeface="Calibri"/>
              <a:ea typeface="Calibri"/>
              <a:cs typeface="Calibri"/>
              <a:sym typeface="Calibri"/>
            </a:endParaRPr>
          </a:p>
        </p:txBody>
      </p:sp>
      <p:sp>
        <p:nvSpPr>
          <p:cNvPr id="1034" name="Google Shape;1034;p37"/>
          <p:cNvSpPr txBox="1"/>
          <p:nvPr/>
        </p:nvSpPr>
        <p:spPr>
          <a:xfrm>
            <a:off x="3054312" y="2688850"/>
            <a:ext cx="5715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0000FF"/>
                </a:highlight>
                <a:latin typeface="Calibri"/>
                <a:ea typeface="Calibri"/>
                <a:cs typeface="Calibri"/>
                <a:sym typeface="Calibri"/>
              </a:rPr>
              <a:t>S26</a:t>
            </a:r>
            <a:endParaRPr b="1" i="0" sz="1800" u="none" cap="none" strike="noStrike">
              <a:solidFill>
                <a:srgbClr val="FF0000"/>
              </a:solidFill>
              <a:highlight>
                <a:srgbClr val="0000FF"/>
              </a:highlight>
              <a:latin typeface="Calibri"/>
              <a:ea typeface="Calibri"/>
              <a:cs typeface="Calibri"/>
              <a:sym typeface="Calibri"/>
            </a:endParaRPr>
          </a:p>
        </p:txBody>
      </p:sp>
      <p:sp>
        <p:nvSpPr>
          <p:cNvPr id="1035" name="Google Shape;1035;p37"/>
          <p:cNvSpPr txBox="1"/>
          <p:nvPr/>
        </p:nvSpPr>
        <p:spPr>
          <a:xfrm>
            <a:off x="2978112" y="3352800"/>
            <a:ext cx="5715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0000FF"/>
                </a:highlight>
                <a:latin typeface="Calibri"/>
                <a:ea typeface="Calibri"/>
                <a:cs typeface="Calibri"/>
                <a:sym typeface="Calibri"/>
              </a:rPr>
              <a:t>S27</a:t>
            </a:r>
            <a:endParaRPr b="1" i="0" sz="1800" u="none" cap="none" strike="noStrike">
              <a:solidFill>
                <a:srgbClr val="FF0000"/>
              </a:solidFill>
              <a:highlight>
                <a:srgbClr val="0000FF"/>
              </a:highlight>
              <a:latin typeface="Calibri"/>
              <a:ea typeface="Calibri"/>
              <a:cs typeface="Calibri"/>
              <a:sym typeface="Calibri"/>
            </a:endParaRPr>
          </a:p>
        </p:txBody>
      </p:sp>
      <p:sp>
        <p:nvSpPr>
          <p:cNvPr id="1036" name="Google Shape;1036;p37"/>
          <p:cNvSpPr txBox="1"/>
          <p:nvPr/>
        </p:nvSpPr>
        <p:spPr>
          <a:xfrm>
            <a:off x="4762250" y="1612450"/>
            <a:ext cx="5715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0000FF"/>
                </a:highlight>
                <a:latin typeface="Calibri"/>
                <a:ea typeface="Calibri"/>
                <a:cs typeface="Calibri"/>
                <a:sym typeface="Calibri"/>
              </a:rPr>
              <a:t>S28</a:t>
            </a:r>
            <a:endParaRPr b="1" i="0" sz="1800" u="none" cap="none" strike="noStrike">
              <a:solidFill>
                <a:srgbClr val="FF0000"/>
              </a:solidFill>
              <a:highlight>
                <a:srgbClr val="0000FF"/>
              </a:highlight>
              <a:latin typeface="Calibri"/>
              <a:ea typeface="Calibri"/>
              <a:cs typeface="Calibri"/>
              <a:sym typeface="Calibri"/>
            </a:endParaRPr>
          </a:p>
        </p:txBody>
      </p:sp>
      <p:sp>
        <p:nvSpPr>
          <p:cNvPr id="1037" name="Google Shape;1037;p37"/>
          <p:cNvSpPr txBox="1"/>
          <p:nvPr/>
        </p:nvSpPr>
        <p:spPr>
          <a:xfrm>
            <a:off x="6032837" y="2356750"/>
            <a:ext cx="5715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0000FF"/>
                </a:highlight>
                <a:latin typeface="Calibri"/>
                <a:ea typeface="Calibri"/>
                <a:cs typeface="Calibri"/>
                <a:sym typeface="Calibri"/>
              </a:rPr>
              <a:t>S29</a:t>
            </a:r>
            <a:endParaRPr b="1" i="0" sz="1800" u="none" cap="none" strike="noStrike">
              <a:solidFill>
                <a:srgbClr val="FF0000"/>
              </a:solidFill>
              <a:highlight>
                <a:srgbClr val="0000FF"/>
              </a:highlight>
              <a:latin typeface="Calibri"/>
              <a:ea typeface="Calibri"/>
              <a:cs typeface="Calibri"/>
              <a:sym typeface="Calibri"/>
            </a:endParaRPr>
          </a:p>
        </p:txBody>
      </p:sp>
      <p:sp>
        <p:nvSpPr>
          <p:cNvPr id="1038" name="Google Shape;1038;p37"/>
          <p:cNvSpPr txBox="1"/>
          <p:nvPr/>
        </p:nvSpPr>
        <p:spPr>
          <a:xfrm>
            <a:off x="6305887" y="2688850"/>
            <a:ext cx="5715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0000FF"/>
                </a:highlight>
                <a:latin typeface="Calibri"/>
                <a:ea typeface="Calibri"/>
                <a:cs typeface="Calibri"/>
                <a:sym typeface="Calibri"/>
              </a:rPr>
              <a:t>S30</a:t>
            </a:r>
            <a:endParaRPr b="1" i="0" sz="1800" u="none" cap="none" strike="noStrike">
              <a:solidFill>
                <a:srgbClr val="FF0000"/>
              </a:solidFill>
              <a:highlight>
                <a:srgbClr val="0000FF"/>
              </a:highlight>
              <a:latin typeface="Calibri"/>
              <a:ea typeface="Calibri"/>
              <a:cs typeface="Calibri"/>
              <a:sym typeface="Calibri"/>
            </a:endParaRPr>
          </a:p>
        </p:txBody>
      </p:sp>
      <p:sp>
        <p:nvSpPr>
          <p:cNvPr id="1039" name="Google Shape;1039;p37"/>
          <p:cNvSpPr txBox="1"/>
          <p:nvPr/>
        </p:nvSpPr>
        <p:spPr>
          <a:xfrm>
            <a:off x="6451937" y="3206913"/>
            <a:ext cx="5715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0000FF"/>
                </a:highlight>
                <a:latin typeface="Calibri"/>
                <a:ea typeface="Calibri"/>
                <a:cs typeface="Calibri"/>
                <a:sym typeface="Calibri"/>
              </a:rPr>
              <a:t>S31</a:t>
            </a:r>
            <a:endParaRPr b="1" i="0" sz="1800" u="none" cap="none" strike="noStrike">
              <a:solidFill>
                <a:srgbClr val="FF0000"/>
              </a:solidFill>
              <a:highlight>
                <a:srgbClr val="0000FF"/>
              </a:highlight>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38"/>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5" name="Google Shape;1045;p38"/>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1046" name="Google Shape;1046;p38"/>
          <p:cNvGrpSpPr/>
          <p:nvPr/>
        </p:nvGrpSpPr>
        <p:grpSpPr>
          <a:xfrm>
            <a:off x="190501" y="204687"/>
            <a:ext cx="571349" cy="646200"/>
            <a:chOff x="190501" y="204687"/>
            <a:chExt cx="571349" cy="646200"/>
          </a:xfrm>
        </p:grpSpPr>
        <p:sp>
          <p:nvSpPr>
            <p:cNvPr id="1047" name="Google Shape;1047;p3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8" name="Google Shape;1048;p3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49" name="Google Shape;1049;p38"/>
          <p:cNvGrpSpPr/>
          <p:nvPr/>
        </p:nvGrpSpPr>
        <p:grpSpPr>
          <a:xfrm>
            <a:off x="804281" y="204686"/>
            <a:ext cx="571349" cy="646200"/>
            <a:chOff x="190501" y="204687"/>
            <a:chExt cx="571349" cy="646200"/>
          </a:xfrm>
        </p:grpSpPr>
        <p:sp>
          <p:nvSpPr>
            <p:cNvPr id="1050" name="Google Shape;1050;p3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1" name="Google Shape;1051;p3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052" name="Google Shape;1052;p38"/>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053" name="Google Shape;1053;p38"/>
          <p:cNvSpPr/>
          <p:nvPr/>
        </p:nvSpPr>
        <p:spPr>
          <a:xfrm>
            <a:off x="7991550" y="204675"/>
            <a:ext cx="3911100" cy="35106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1" i="0" lang="ko-KR" sz="1800" u="none" cap="none" strike="noStrike">
                <a:solidFill>
                  <a:srgbClr val="FF0000"/>
                </a:solidFill>
                <a:highlight>
                  <a:srgbClr val="FFFFFF"/>
                </a:highlight>
                <a:latin typeface="Calibri"/>
                <a:ea typeface="Calibri"/>
                <a:cs typeface="Calibri"/>
                <a:sym typeface="Calibri"/>
              </a:rPr>
              <a:t>[S33]</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DELETE FROM </a:t>
            </a:r>
            <a:r>
              <a:rPr b="0" i="0" lang="ko-KR" sz="1800" u="none" cap="none" strike="noStrike">
                <a:solidFill>
                  <a:schemeClr val="dk1"/>
                </a:solidFill>
                <a:latin typeface="Arial"/>
                <a:ea typeface="Arial"/>
                <a:cs typeface="Arial"/>
                <a:sym typeface="Arial"/>
              </a:rPr>
              <a:t>영화</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WHERE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ID = ‘</a:t>
            </a:r>
            <a:r>
              <a:rPr b="0" i="0" lang="ko-KR" sz="1800" u="sng" cap="none" strike="noStrike">
                <a:solidFill>
                  <a:schemeClr val="dk1"/>
                </a:solidFill>
                <a:latin typeface="Arial"/>
                <a:ea typeface="Arial"/>
                <a:cs typeface="Arial"/>
                <a:sym typeface="Arial"/>
              </a:rPr>
              <a:t>입력된 영화</a:t>
            </a:r>
            <a:r>
              <a:rPr b="0" i="0" lang="ko-KR" sz="1800" u="sng" cap="none" strike="noStrike">
                <a:solidFill>
                  <a:schemeClr val="dk1"/>
                </a:solidFill>
                <a:latin typeface="Calibri"/>
                <a:ea typeface="Calibri"/>
                <a:cs typeface="Calibri"/>
                <a:sym typeface="Calibri"/>
              </a:rPr>
              <a:t>ID</a:t>
            </a:r>
            <a:r>
              <a:rPr b="0" i="0" lang="ko-KR"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ko-KR" sz="1800" u="none" cap="none" strike="noStrike">
                <a:solidFill>
                  <a:srgbClr val="FF0000"/>
                </a:solidFill>
                <a:highlight>
                  <a:srgbClr val="FFFFFF"/>
                </a:highlight>
                <a:latin typeface="Calibri"/>
                <a:ea typeface="Calibri"/>
                <a:cs typeface="Calibri"/>
                <a:sym typeface="Calibri"/>
              </a:rPr>
              <a:t>[S34]</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DELETE FROM </a:t>
            </a:r>
            <a:r>
              <a:rPr b="0" i="0" lang="ko-KR" sz="1800" u="none" cap="none" strike="noStrike">
                <a:solidFill>
                  <a:schemeClr val="dk1"/>
                </a:solidFill>
                <a:latin typeface="Arial"/>
                <a:ea typeface="Arial"/>
                <a:cs typeface="Arial"/>
                <a:sym typeface="Arial"/>
              </a:rPr>
              <a:t>연출</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WHERE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ID = ‘</a:t>
            </a:r>
            <a:r>
              <a:rPr b="0" i="0" lang="ko-KR" sz="1800" u="sng" cap="none" strike="noStrike">
                <a:solidFill>
                  <a:schemeClr val="dk1"/>
                </a:solidFill>
                <a:latin typeface="Arial"/>
                <a:ea typeface="Arial"/>
                <a:cs typeface="Arial"/>
                <a:sym typeface="Arial"/>
              </a:rPr>
              <a:t>입력된 영화</a:t>
            </a:r>
            <a:r>
              <a:rPr b="0" i="0" lang="ko-KR" sz="1800" u="sng" cap="none" strike="noStrike">
                <a:solidFill>
                  <a:schemeClr val="dk1"/>
                </a:solidFill>
                <a:latin typeface="Calibri"/>
                <a:ea typeface="Calibri"/>
                <a:cs typeface="Calibri"/>
                <a:sym typeface="Calibri"/>
              </a:rPr>
              <a:t>ID</a:t>
            </a:r>
            <a:r>
              <a:rPr b="0" i="0" lang="ko-KR"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ko-KR" sz="1800" u="none" cap="none" strike="noStrike">
                <a:solidFill>
                  <a:srgbClr val="FF0000"/>
                </a:solidFill>
                <a:highlight>
                  <a:srgbClr val="FFFFFF"/>
                </a:highlight>
                <a:latin typeface="Calibri"/>
                <a:ea typeface="Calibri"/>
                <a:cs typeface="Calibri"/>
                <a:sym typeface="Calibri"/>
              </a:rPr>
              <a:t>[S35]</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DELETE FROM </a:t>
            </a:r>
            <a:r>
              <a:rPr b="0" i="0" lang="ko-KR" sz="1800" u="none" cap="none" strike="noStrike">
                <a:solidFill>
                  <a:schemeClr val="dk1"/>
                </a:solidFill>
                <a:latin typeface="Arial"/>
                <a:ea typeface="Arial"/>
                <a:cs typeface="Arial"/>
                <a:sym typeface="Arial"/>
              </a:rPr>
              <a:t>출연</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ID = ‘</a:t>
            </a:r>
            <a:r>
              <a:rPr b="0" i="0" lang="ko-KR" sz="1800" u="sng" cap="none" strike="noStrike">
                <a:solidFill>
                  <a:schemeClr val="dk1"/>
                </a:solidFill>
                <a:latin typeface="Arial"/>
                <a:ea typeface="Arial"/>
                <a:cs typeface="Arial"/>
                <a:sym typeface="Arial"/>
              </a:rPr>
              <a:t>입력된 영화</a:t>
            </a:r>
            <a:r>
              <a:rPr b="0" i="0" lang="ko-KR" sz="1800" u="sng" cap="none" strike="noStrike">
                <a:solidFill>
                  <a:schemeClr val="dk1"/>
                </a:solidFill>
                <a:latin typeface="Calibri"/>
                <a:ea typeface="Calibri"/>
                <a:cs typeface="Calibri"/>
                <a:sym typeface="Calibri"/>
              </a:rPr>
              <a:t>ID</a:t>
            </a:r>
            <a:r>
              <a:rPr b="0" i="0" lang="ko-KR"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pic>
        <p:nvPicPr>
          <p:cNvPr id="1054" name="Google Shape;1054;p38"/>
          <p:cNvPicPr preferRelativeResize="0"/>
          <p:nvPr/>
        </p:nvPicPr>
        <p:blipFill rotWithShape="1">
          <a:blip r:embed="rId3">
            <a:alphaModFix/>
          </a:blip>
          <a:srcRect b="2161" l="0" r="0" t="0"/>
          <a:stretch/>
        </p:blipFill>
        <p:spPr>
          <a:xfrm>
            <a:off x="66214" y="3752270"/>
            <a:ext cx="3477778" cy="2981445"/>
          </a:xfrm>
          <a:prstGeom prst="rect">
            <a:avLst/>
          </a:prstGeom>
          <a:noFill/>
          <a:ln>
            <a:noFill/>
          </a:ln>
        </p:spPr>
      </p:pic>
      <p:pic>
        <p:nvPicPr>
          <p:cNvPr descr="ì°ë¢°ë§¤ì ëí ì´ë¯¸ì§ ê²ìê²°ê³¼" id="1055" name="Google Shape;1055;p38"/>
          <p:cNvPicPr preferRelativeResize="0"/>
          <p:nvPr/>
        </p:nvPicPr>
        <p:blipFill rotWithShape="1">
          <a:blip r:embed="rId4">
            <a:alphaModFix/>
          </a:blip>
          <a:srcRect b="0" l="0" r="0" t="0"/>
          <a:stretch/>
        </p:blipFill>
        <p:spPr>
          <a:xfrm>
            <a:off x="173577" y="5188135"/>
            <a:ext cx="937915" cy="1324991"/>
          </a:xfrm>
          <a:prstGeom prst="rect">
            <a:avLst/>
          </a:prstGeom>
          <a:noFill/>
          <a:ln>
            <a:noFill/>
          </a:ln>
        </p:spPr>
      </p:pic>
      <p:pic>
        <p:nvPicPr>
          <p:cNvPr id="1056" name="Google Shape;1056;p38"/>
          <p:cNvPicPr preferRelativeResize="0"/>
          <p:nvPr/>
        </p:nvPicPr>
        <p:blipFill rotWithShape="1">
          <a:blip r:embed="rId3">
            <a:alphaModFix/>
          </a:blip>
          <a:srcRect b="2161" l="0" r="0" t="0"/>
          <a:stretch/>
        </p:blipFill>
        <p:spPr>
          <a:xfrm>
            <a:off x="4357111" y="3752270"/>
            <a:ext cx="3477778" cy="2981445"/>
          </a:xfrm>
          <a:prstGeom prst="rect">
            <a:avLst/>
          </a:prstGeom>
          <a:noFill/>
          <a:ln>
            <a:noFill/>
          </a:ln>
        </p:spPr>
      </p:pic>
      <p:pic>
        <p:nvPicPr>
          <p:cNvPr descr="ì°ë¢°ë§¤ì ëí ì´ë¯¸ì§ ê²ìê²°ê³¼" id="1057" name="Google Shape;1057;p38"/>
          <p:cNvPicPr preferRelativeResize="0"/>
          <p:nvPr/>
        </p:nvPicPr>
        <p:blipFill rotWithShape="1">
          <a:blip r:embed="rId4">
            <a:alphaModFix/>
          </a:blip>
          <a:srcRect b="0" l="0" r="0" t="0"/>
          <a:stretch/>
        </p:blipFill>
        <p:spPr>
          <a:xfrm>
            <a:off x="4464474" y="5188135"/>
            <a:ext cx="937915" cy="1324991"/>
          </a:xfrm>
          <a:prstGeom prst="rect">
            <a:avLst/>
          </a:prstGeom>
          <a:noFill/>
          <a:ln>
            <a:noFill/>
          </a:ln>
        </p:spPr>
      </p:pic>
      <p:pic>
        <p:nvPicPr>
          <p:cNvPr descr="ìì´ì¸ë§¨3ì ëí ì´ë¯¸ì§ ê²ìê²°ê³¼" id="1058" name="Google Shape;1058;p38"/>
          <p:cNvPicPr preferRelativeResize="0"/>
          <p:nvPr/>
        </p:nvPicPr>
        <p:blipFill rotWithShape="1">
          <a:blip r:embed="rId5">
            <a:alphaModFix/>
          </a:blip>
          <a:srcRect b="0" l="0" r="0" t="0"/>
          <a:stretch/>
        </p:blipFill>
        <p:spPr>
          <a:xfrm>
            <a:off x="5666404" y="5188135"/>
            <a:ext cx="937915" cy="1335591"/>
          </a:xfrm>
          <a:prstGeom prst="rect">
            <a:avLst/>
          </a:prstGeom>
          <a:noFill/>
          <a:ln>
            <a:noFill/>
          </a:ln>
        </p:spPr>
      </p:pic>
      <p:pic>
        <p:nvPicPr>
          <p:cNvPr id="1059" name="Google Shape;1059;p38"/>
          <p:cNvPicPr preferRelativeResize="0"/>
          <p:nvPr/>
        </p:nvPicPr>
        <p:blipFill rotWithShape="1">
          <a:blip r:embed="rId3">
            <a:alphaModFix/>
          </a:blip>
          <a:srcRect b="2161" l="0" r="0" t="0"/>
          <a:stretch/>
        </p:blipFill>
        <p:spPr>
          <a:xfrm>
            <a:off x="8540645" y="3796862"/>
            <a:ext cx="3477778" cy="2981445"/>
          </a:xfrm>
          <a:prstGeom prst="rect">
            <a:avLst/>
          </a:prstGeom>
          <a:noFill/>
          <a:ln>
            <a:noFill/>
          </a:ln>
        </p:spPr>
      </p:pic>
      <p:pic>
        <p:nvPicPr>
          <p:cNvPr descr="ìì´ì¸ë§¨3ì ëí ì´ë¯¸ì§ ê²ìê²°ê³¼" id="1060" name="Google Shape;1060;p38"/>
          <p:cNvPicPr preferRelativeResize="0"/>
          <p:nvPr/>
        </p:nvPicPr>
        <p:blipFill rotWithShape="1">
          <a:blip r:embed="rId5">
            <a:alphaModFix/>
          </a:blip>
          <a:srcRect b="0" l="0" r="0" t="0"/>
          <a:stretch/>
        </p:blipFill>
        <p:spPr>
          <a:xfrm>
            <a:off x="8669212" y="5232727"/>
            <a:ext cx="937915" cy="1335591"/>
          </a:xfrm>
          <a:prstGeom prst="rect">
            <a:avLst/>
          </a:prstGeom>
          <a:noFill/>
          <a:ln>
            <a:noFill/>
          </a:ln>
        </p:spPr>
      </p:pic>
      <p:sp>
        <p:nvSpPr>
          <p:cNvPr id="1061" name="Google Shape;1061;p38"/>
          <p:cNvSpPr/>
          <p:nvPr/>
        </p:nvSpPr>
        <p:spPr>
          <a:xfrm>
            <a:off x="3701988" y="4847208"/>
            <a:ext cx="498600" cy="1269600"/>
          </a:xfrm>
          <a:prstGeom prst="rightArrow">
            <a:avLst>
              <a:gd fmla="val 50000" name="adj1"/>
              <a:gd fmla="val 50000" name="adj2"/>
            </a:avLst>
          </a:prstGeom>
          <a:solidFill>
            <a:srgbClr val="92D05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2" name="Google Shape;1062;p38"/>
          <p:cNvSpPr/>
          <p:nvPr/>
        </p:nvSpPr>
        <p:spPr>
          <a:xfrm>
            <a:off x="7991541" y="4847207"/>
            <a:ext cx="498600" cy="1269600"/>
          </a:xfrm>
          <a:prstGeom prst="rightArrow">
            <a:avLst>
              <a:gd fmla="val 50000" name="adj1"/>
              <a:gd fmla="val 50000" name="adj2"/>
            </a:avLst>
          </a:prstGeom>
          <a:solidFill>
            <a:srgbClr val="92D05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063" name="Google Shape;1063;p38"/>
          <p:cNvCxnSpPr/>
          <p:nvPr/>
        </p:nvCxnSpPr>
        <p:spPr>
          <a:xfrm>
            <a:off x="8097401" y="3705562"/>
            <a:ext cx="0" cy="1461900"/>
          </a:xfrm>
          <a:prstGeom prst="straightConnector1">
            <a:avLst/>
          </a:prstGeom>
          <a:noFill/>
          <a:ln cap="flat" cmpd="sng" w="57150">
            <a:solidFill>
              <a:schemeClr val="accent1"/>
            </a:solidFill>
            <a:prstDash val="solid"/>
            <a:miter lim="800000"/>
            <a:headEnd len="sm" w="sm" type="none"/>
            <a:tailEnd len="med" w="med" type="triangle"/>
          </a:ln>
        </p:spPr>
      </p:cxnSp>
      <p:sp>
        <p:nvSpPr>
          <p:cNvPr id="1064" name="Google Shape;1064;p38"/>
          <p:cNvSpPr/>
          <p:nvPr/>
        </p:nvSpPr>
        <p:spPr>
          <a:xfrm>
            <a:off x="190500" y="1224925"/>
            <a:ext cx="5131200" cy="23082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관리자로부터 입력받은 값 중 영화_ID를 먼저 동적 매개변수로 할당하여 기존에 존재하는 값인지 찾는다.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존재한다면 그 값을 이용해 연출, 출연, 영화 테이블에서 해당 값을 삭제해 준다.</a:t>
            </a:r>
            <a:endParaRPr b="0" i="0" sz="2000" u="none" cap="none" strike="noStrike">
              <a:solidFill>
                <a:srgbClr val="000000"/>
              </a:solidFill>
              <a:latin typeface="Arial"/>
              <a:ea typeface="Arial"/>
              <a:cs typeface="Arial"/>
              <a:sym typeface="Arial"/>
            </a:endParaRPr>
          </a:p>
        </p:txBody>
      </p:sp>
      <p:sp>
        <p:nvSpPr>
          <p:cNvPr id="1065" name="Google Shape;1065;p38"/>
          <p:cNvSpPr/>
          <p:nvPr/>
        </p:nvSpPr>
        <p:spPr>
          <a:xfrm>
            <a:off x="5514825" y="640800"/>
            <a:ext cx="2283600" cy="2788200"/>
          </a:xfrm>
          <a:prstGeom prst="roundRect">
            <a:avLst>
              <a:gd fmla="val 16667" name="adj"/>
            </a:avLst>
          </a:prstGeom>
          <a:solidFill>
            <a:schemeClr val="accent1"/>
          </a:solidFill>
          <a:ln cap="flat" cmpd="sng" w="12700">
            <a:solidFill>
              <a:srgbClr val="B991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ko-KR" sz="1800" u="none" cap="none" strike="noStrike">
                <a:solidFill>
                  <a:schemeClr val="dk1"/>
                </a:solidFill>
                <a:latin typeface="Arial"/>
                <a:ea typeface="Arial"/>
                <a:cs typeface="Arial"/>
                <a:sym typeface="Arial"/>
              </a:rPr>
              <a:t>영화 삭제</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ko-KR" sz="1800" u="none" cap="none" strike="noStrike">
                <a:solidFill>
                  <a:srgbClr val="FF0000"/>
                </a:solidFill>
                <a:highlight>
                  <a:srgbClr val="FFFFFF"/>
                </a:highlight>
                <a:latin typeface="Arial"/>
                <a:ea typeface="Arial"/>
                <a:cs typeface="Arial"/>
                <a:sym typeface="Arial"/>
              </a:rPr>
              <a:t>[S32]</a:t>
            </a:r>
            <a:endParaRPr b="1" i="0" sz="1800" u="none" cap="none" strike="noStrike">
              <a:solidFill>
                <a:srgbClr val="FF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Select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_ID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From </a:t>
            </a:r>
            <a:r>
              <a:rPr b="0" i="0" lang="ko-KR" sz="1800" u="none" cap="none" strike="noStrike">
                <a:solidFill>
                  <a:schemeClr val="dk1"/>
                </a:solidFill>
                <a:latin typeface="Arial"/>
                <a:ea typeface="Arial"/>
                <a:cs typeface="Arial"/>
                <a:sym typeface="Arial"/>
              </a:rPr>
              <a:t>영화</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Where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_ID = </a:t>
            </a:r>
            <a:r>
              <a:rPr b="0" i="0" lang="ko-KR" sz="1800" u="sng" cap="none" strike="noStrike">
                <a:solidFill>
                  <a:schemeClr val="dk1"/>
                </a:solidFill>
                <a:latin typeface="Arial"/>
                <a:ea typeface="Arial"/>
                <a:cs typeface="Arial"/>
                <a:sym typeface="Arial"/>
              </a:rPr>
              <a:t>입력된 영화</a:t>
            </a:r>
            <a:r>
              <a:rPr b="0" i="0" lang="ko-KR" sz="1800" u="sng" cap="none" strike="noStrike">
                <a:solidFill>
                  <a:schemeClr val="dk1"/>
                </a:solidFill>
                <a:latin typeface="Calibri"/>
                <a:ea typeface="Calibri"/>
                <a:cs typeface="Calibri"/>
                <a:sym typeface="Calibri"/>
              </a:rPr>
              <a:t>ID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39"/>
          <p:cNvSpPr/>
          <p:nvPr/>
        </p:nvSpPr>
        <p:spPr>
          <a:xfrm>
            <a:off x="4749553" y="375267"/>
            <a:ext cx="5889000" cy="13173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1" name="Google Shape;1071;p39"/>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2" name="Google Shape;1072;p39"/>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1073" name="Google Shape;1073;p39"/>
          <p:cNvGrpSpPr/>
          <p:nvPr/>
        </p:nvGrpSpPr>
        <p:grpSpPr>
          <a:xfrm>
            <a:off x="190501" y="204687"/>
            <a:ext cx="571498" cy="646331"/>
            <a:chOff x="190501" y="204687"/>
            <a:chExt cx="571498" cy="646331"/>
          </a:xfrm>
        </p:grpSpPr>
        <p:sp>
          <p:nvSpPr>
            <p:cNvPr id="1074" name="Google Shape;1074;p39"/>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5" name="Google Shape;1075;p39"/>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76" name="Google Shape;1076;p39"/>
          <p:cNvGrpSpPr/>
          <p:nvPr/>
        </p:nvGrpSpPr>
        <p:grpSpPr>
          <a:xfrm>
            <a:off x="804281" y="204686"/>
            <a:ext cx="571498" cy="646331"/>
            <a:chOff x="190501" y="204687"/>
            <a:chExt cx="571498" cy="646331"/>
          </a:xfrm>
        </p:grpSpPr>
        <p:sp>
          <p:nvSpPr>
            <p:cNvPr id="1077" name="Google Shape;1077;p39"/>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8" name="Google Shape;1078;p39"/>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079" name="Google Shape;1079;p39"/>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sp>
        <p:nvSpPr>
          <p:cNvPr id="1080" name="Google Shape;1080;p39"/>
          <p:cNvSpPr/>
          <p:nvPr/>
        </p:nvSpPr>
        <p:spPr>
          <a:xfrm>
            <a:off x="4712515" y="433825"/>
            <a:ext cx="29634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요금제 삭제</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[S36]</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DELETE FROM 요금상품</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상품ID = ‘?’</a:t>
            </a:r>
            <a:endParaRPr b="0" i="0" sz="1400" u="none" cap="none" strike="noStrike">
              <a:solidFill>
                <a:srgbClr val="000000"/>
              </a:solidFill>
              <a:latin typeface="Arial"/>
              <a:ea typeface="Arial"/>
              <a:cs typeface="Arial"/>
              <a:sym typeface="Arial"/>
            </a:endParaRPr>
          </a:p>
        </p:txBody>
      </p:sp>
      <p:grpSp>
        <p:nvGrpSpPr>
          <p:cNvPr id="1081" name="Google Shape;1081;p39"/>
          <p:cNvGrpSpPr/>
          <p:nvPr/>
        </p:nvGrpSpPr>
        <p:grpSpPr>
          <a:xfrm>
            <a:off x="394304" y="1965896"/>
            <a:ext cx="4064000" cy="3536950"/>
            <a:chOff x="7174247" y="1204694"/>
            <a:chExt cx="4064000" cy="3536950"/>
          </a:xfrm>
        </p:grpSpPr>
        <p:grpSp>
          <p:nvGrpSpPr>
            <p:cNvPr id="1082" name="Google Shape;1082;p39"/>
            <p:cNvGrpSpPr/>
            <p:nvPr/>
          </p:nvGrpSpPr>
          <p:grpSpPr>
            <a:xfrm>
              <a:off x="7174247" y="1204694"/>
              <a:ext cx="4064000" cy="3536950"/>
              <a:chOff x="7174247" y="1204694"/>
              <a:chExt cx="4064000" cy="3536950"/>
            </a:xfrm>
          </p:grpSpPr>
          <p:grpSp>
            <p:nvGrpSpPr>
              <p:cNvPr id="1083" name="Google Shape;1083;p39"/>
              <p:cNvGrpSpPr/>
              <p:nvPr/>
            </p:nvGrpSpPr>
            <p:grpSpPr>
              <a:xfrm>
                <a:off x="7174247" y="1204694"/>
                <a:ext cx="4064000" cy="3536950"/>
                <a:chOff x="7174247" y="1204694"/>
                <a:chExt cx="4064000" cy="3536950"/>
              </a:xfrm>
            </p:grpSpPr>
            <p:pic>
              <p:nvPicPr>
                <p:cNvPr descr="C:\Users\koyoungmi\Desktop\divice.png" id="1084" name="Google Shape;1084;p39"/>
                <p:cNvPicPr preferRelativeResize="0"/>
                <p:nvPr/>
              </p:nvPicPr>
              <p:blipFill rotWithShape="1">
                <a:blip r:embed="rId3">
                  <a:alphaModFix/>
                </a:blip>
                <a:srcRect b="0" l="0" r="0" t="0"/>
                <a:stretch/>
              </p:blipFill>
              <p:spPr>
                <a:xfrm>
                  <a:off x="7174247" y="1204694"/>
                  <a:ext cx="4064000" cy="3536950"/>
                </a:xfrm>
                <a:prstGeom prst="rect">
                  <a:avLst/>
                </a:prstGeom>
                <a:noFill/>
                <a:ln>
                  <a:noFill/>
                </a:ln>
              </p:spPr>
            </p:pic>
            <p:sp>
              <p:nvSpPr>
                <p:cNvPr id="1085" name="Google Shape;1085;p39"/>
                <p:cNvSpPr/>
                <p:nvPr/>
              </p:nvSpPr>
              <p:spPr>
                <a:xfrm>
                  <a:off x="7232970" y="1895912"/>
                  <a:ext cx="1743250" cy="31878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Overlock"/>
                    <a:ea typeface="Overlock"/>
                    <a:cs typeface="Overlock"/>
                    <a:sym typeface="Overlock"/>
                  </a:endParaRPr>
                </a:p>
              </p:txBody>
            </p:sp>
          </p:grpSp>
          <p:sp>
            <p:nvSpPr>
              <p:cNvPr id="1086" name="Google Shape;1086;p39"/>
              <p:cNvSpPr txBox="1"/>
              <p:nvPr/>
            </p:nvSpPr>
            <p:spPr>
              <a:xfrm>
                <a:off x="7294271" y="1895912"/>
                <a:ext cx="1258306"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Comic Sans MS"/>
                    <a:ea typeface="Comic Sans MS"/>
                    <a:cs typeface="Comic Sans MS"/>
                    <a:sym typeface="Comic Sans MS"/>
                  </a:rPr>
                  <a:t>payment</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C:\Users\koyoungmi\Desktop\divice.png" id="1087" name="Google Shape;1087;p39"/>
              <p:cNvPicPr preferRelativeResize="0"/>
              <p:nvPr/>
            </p:nvPicPr>
            <p:blipFill rotWithShape="1">
              <a:blip r:embed="rId3">
                <a:alphaModFix/>
              </a:blip>
              <a:srcRect b="72248" l="17162" r="59459" t="20709"/>
              <a:stretch/>
            </p:blipFill>
            <p:spPr>
              <a:xfrm>
                <a:off x="8237988" y="1946246"/>
                <a:ext cx="950054" cy="249053"/>
              </a:xfrm>
              <a:prstGeom prst="rect">
                <a:avLst/>
              </a:prstGeom>
              <a:noFill/>
              <a:ln>
                <a:noFill/>
              </a:ln>
            </p:spPr>
          </p:pic>
        </p:grpSp>
        <p:sp>
          <p:nvSpPr>
            <p:cNvPr id="1088" name="Google Shape;1088;p39"/>
            <p:cNvSpPr/>
            <p:nvPr/>
          </p:nvSpPr>
          <p:spPr>
            <a:xfrm>
              <a:off x="7668782" y="2495439"/>
              <a:ext cx="1346849" cy="249053"/>
            </a:xfrm>
            <a:prstGeom prst="rect">
              <a:avLst/>
            </a:prstGeom>
            <a:solidFill>
              <a:srgbClr val="E7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9" name="Google Shape;1089;p39"/>
            <p:cNvSpPr txBox="1"/>
            <p:nvPr/>
          </p:nvSpPr>
          <p:spPr>
            <a:xfrm>
              <a:off x="7650388" y="2489160"/>
              <a:ext cx="290534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716B6B"/>
                  </a:solidFill>
                  <a:latin typeface="Comic Sans MS"/>
                  <a:ea typeface="Comic Sans MS"/>
                  <a:cs typeface="Comic Sans MS"/>
                  <a:sym typeface="Comic Sans MS"/>
                </a:rPr>
                <a:t>720p  스탠다드  12000  2</a:t>
              </a:r>
              <a:endParaRPr b="0" i="0" sz="1100" u="none" cap="none" strike="noStrike">
                <a:solidFill>
                  <a:srgbClr val="716B6B"/>
                </a:solidFill>
                <a:latin typeface="Comic Sans MS"/>
                <a:ea typeface="Comic Sans MS"/>
                <a:cs typeface="Comic Sans MS"/>
                <a:sym typeface="Comic Sans MS"/>
              </a:endParaRPr>
            </a:p>
          </p:txBody>
        </p:sp>
        <p:cxnSp>
          <p:nvCxnSpPr>
            <p:cNvPr id="1090" name="Google Shape;1090;p39"/>
            <p:cNvCxnSpPr/>
            <p:nvPr/>
          </p:nvCxnSpPr>
          <p:spPr>
            <a:xfrm>
              <a:off x="8113814" y="2489160"/>
              <a:ext cx="0" cy="255332"/>
            </a:xfrm>
            <a:prstGeom prst="straightConnector1">
              <a:avLst/>
            </a:prstGeom>
            <a:noFill/>
            <a:ln cap="flat" cmpd="sng" w="9525">
              <a:solidFill>
                <a:srgbClr val="888383"/>
              </a:solidFill>
              <a:prstDash val="dot"/>
              <a:miter lim="800000"/>
              <a:headEnd len="sm" w="sm" type="none"/>
              <a:tailEnd len="sm" w="sm" type="none"/>
            </a:ln>
          </p:spPr>
        </p:cxnSp>
        <p:cxnSp>
          <p:nvCxnSpPr>
            <p:cNvPr id="1091" name="Google Shape;1091;p39"/>
            <p:cNvCxnSpPr/>
            <p:nvPr/>
          </p:nvCxnSpPr>
          <p:spPr>
            <a:xfrm>
              <a:off x="8744200" y="2489160"/>
              <a:ext cx="0" cy="255332"/>
            </a:xfrm>
            <a:prstGeom prst="straightConnector1">
              <a:avLst/>
            </a:prstGeom>
            <a:noFill/>
            <a:ln cap="flat" cmpd="sng" w="9525">
              <a:solidFill>
                <a:srgbClr val="888383"/>
              </a:solidFill>
              <a:prstDash val="dot"/>
              <a:miter lim="800000"/>
              <a:headEnd len="sm" w="sm" type="none"/>
              <a:tailEnd len="sm" w="sm" type="none"/>
            </a:ln>
          </p:spPr>
        </p:cxnSp>
        <p:cxnSp>
          <p:nvCxnSpPr>
            <p:cNvPr id="1092" name="Google Shape;1092;p39"/>
            <p:cNvCxnSpPr/>
            <p:nvPr/>
          </p:nvCxnSpPr>
          <p:spPr>
            <a:xfrm>
              <a:off x="9248192" y="2489160"/>
              <a:ext cx="0" cy="255332"/>
            </a:xfrm>
            <a:prstGeom prst="straightConnector1">
              <a:avLst/>
            </a:prstGeom>
            <a:noFill/>
            <a:ln cap="flat" cmpd="sng" w="9525">
              <a:solidFill>
                <a:srgbClr val="888383"/>
              </a:solidFill>
              <a:prstDash val="dot"/>
              <a:miter lim="800000"/>
              <a:headEnd len="sm" w="sm" type="none"/>
              <a:tailEnd len="sm" w="sm" type="none"/>
            </a:ln>
          </p:spPr>
        </p:cxnSp>
        <p:sp>
          <p:nvSpPr>
            <p:cNvPr id="1093" name="Google Shape;1093;p39"/>
            <p:cNvSpPr txBox="1"/>
            <p:nvPr/>
          </p:nvSpPr>
          <p:spPr>
            <a:xfrm>
              <a:off x="7650388" y="2227401"/>
              <a:ext cx="290534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716B6B"/>
                  </a:solidFill>
                  <a:latin typeface="Comic Sans MS"/>
                  <a:ea typeface="Comic Sans MS"/>
                  <a:cs typeface="Comic Sans MS"/>
                  <a:sym typeface="Comic Sans MS"/>
                </a:rPr>
                <a:t>화질     상품명    가격  기기수</a:t>
              </a:r>
              <a:endParaRPr b="0" i="0" sz="1100" u="none" cap="none" strike="noStrike">
                <a:solidFill>
                  <a:srgbClr val="716B6B"/>
                </a:solidFill>
                <a:latin typeface="Comic Sans MS"/>
                <a:ea typeface="Comic Sans MS"/>
                <a:cs typeface="Comic Sans MS"/>
                <a:sym typeface="Comic Sans MS"/>
              </a:endParaRPr>
            </a:p>
          </p:txBody>
        </p:sp>
      </p:grpSp>
      <p:sp>
        <p:nvSpPr>
          <p:cNvPr id="1094" name="Google Shape;1094;p39"/>
          <p:cNvSpPr/>
          <p:nvPr/>
        </p:nvSpPr>
        <p:spPr>
          <a:xfrm>
            <a:off x="514328" y="3190733"/>
            <a:ext cx="2905343" cy="438335"/>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95" name="Google Shape;1095;p39"/>
          <p:cNvCxnSpPr>
            <a:endCxn id="1080" idx="1"/>
          </p:cNvCxnSpPr>
          <p:nvPr/>
        </p:nvCxnSpPr>
        <p:spPr>
          <a:xfrm flipH="1" rot="10800000">
            <a:off x="3082015" y="1033975"/>
            <a:ext cx="1630500" cy="2109300"/>
          </a:xfrm>
          <a:prstGeom prst="straightConnector1">
            <a:avLst/>
          </a:prstGeom>
          <a:noFill/>
          <a:ln cap="flat" cmpd="sng" w="76200">
            <a:solidFill>
              <a:srgbClr val="FF0000"/>
            </a:solidFill>
            <a:prstDash val="solid"/>
            <a:miter lim="800000"/>
            <a:headEnd len="sm" w="sm" type="none"/>
            <a:tailEnd len="med" w="med" type="triangle"/>
          </a:ln>
        </p:spPr>
      </p:cxnSp>
      <p:sp>
        <p:nvSpPr>
          <p:cNvPr id="1096" name="Google Shape;1096;p39"/>
          <p:cNvSpPr/>
          <p:nvPr/>
        </p:nvSpPr>
        <p:spPr>
          <a:xfrm>
            <a:off x="4749562" y="2038345"/>
            <a:ext cx="6434700" cy="1698300"/>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7" name="Google Shape;1097;p39"/>
          <p:cNvSpPr/>
          <p:nvPr/>
        </p:nvSpPr>
        <p:spPr>
          <a:xfrm>
            <a:off x="4749550" y="2074688"/>
            <a:ext cx="5889000" cy="154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요금제 수정</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[S37]</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UPDATE 요금상품</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SET 화질=‘?’, 가격=‘?’, 등록가능기기수=‘?’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WHERE 상품ID =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8" name="Google Shape;1098;p39"/>
          <p:cNvSpPr/>
          <p:nvPr/>
        </p:nvSpPr>
        <p:spPr>
          <a:xfrm>
            <a:off x="4712525" y="3898450"/>
            <a:ext cx="7309500" cy="27759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사용자로부터 입력값으로 요금제 아이디 값을 받아 sql문의 동적매개변수 ‘</a:t>
            </a:r>
            <a:r>
              <a:rPr b="1" i="0" lang="ko-KR" sz="2000" u="none" cap="none" strike="noStrike">
                <a:solidFill>
                  <a:srgbClr val="000000"/>
                </a:solidFill>
                <a:latin typeface="Arial"/>
                <a:ea typeface="Arial"/>
                <a:cs typeface="Arial"/>
                <a:sym typeface="Arial"/>
              </a:rPr>
              <a:t>상품ID</a:t>
            </a:r>
            <a:r>
              <a:rPr b="0" i="0" lang="ko-KR" sz="2000" u="none" cap="none" strike="noStrike">
                <a:solidFill>
                  <a:srgbClr val="000000"/>
                </a:solidFill>
                <a:latin typeface="Arial"/>
                <a:ea typeface="Arial"/>
                <a:cs typeface="Arial"/>
                <a:sym typeface="Arial"/>
              </a:rPr>
              <a:t>’에 넣는다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v-model = ”payment_ID”</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상품ID를 통하여 요금제의 화질/가격/등록 가능 기기수를 변경할 수  있음. 변경하는 값은 관리자 입력값으로 할당한다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v-model = “resolution”, v-model=”price”, v-model=”num_of_device”</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mt="30000"/>
          </a:blip>
          <a:stretch>
            <a:fillRect/>
          </a:stretch>
        </a:blipFill>
      </p:bgPr>
    </p:bg>
    <p:spTree>
      <p:nvGrpSpPr>
        <p:cNvPr id="150" name="Shape 150"/>
        <p:cNvGrpSpPr/>
        <p:nvPr/>
      </p:nvGrpSpPr>
      <p:grpSpPr>
        <a:xfrm>
          <a:off x="0" y="0"/>
          <a:ext cx="0" cy="0"/>
          <a:chOff x="0" y="0"/>
          <a:chExt cx="0" cy="0"/>
        </a:xfrm>
      </p:grpSpPr>
      <p:sp>
        <p:nvSpPr>
          <p:cNvPr id="151" name="Google Shape;151;p4"/>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2" name="Google Shape;152;p4"/>
          <p:cNvSpPr txBox="1"/>
          <p:nvPr/>
        </p:nvSpPr>
        <p:spPr>
          <a:xfrm>
            <a:off x="1486776" y="204686"/>
            <a:ext cx="1189800" cy="646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1" i="0" lang="ko-KR" sz="3600" u="none" cap="none" strike="noStrike">
                <a:solidFill>
                  <a:srgbClr val="3F3F3F"/>
                </a:solidFill>
                <a:latin typeface="Arial"/>
                <a:ea typeface="Arial"/>
                <a:cs typeface="Arial"/>
                <a:sym typeface="Arial"/>
              </a:rPr>
              <a:t>VSS</a:t>
            </a:r>
            <a:endParaRPr b="1" i="0" sz="3600" u="none" cap="none" strike="noStrike">
              <a:solidFill>
                <a:srgbClr val="3F3F3F"/>
              </a:solidFill>
              <a:latin typeface="Arial"/>
              <a:ea typeface="Arial"/>
              <a:cs typeface="Arial"/>
              <a:sym typeface="Arial"/>
            </a:endParaRPr>
          </a:p>
        </p:txBody>
      </p:sp>
      <p:cxnSp>
        <p:nvCxnSpPr>
          <p:cNvPr id="153" name="Google Shape;153;p4"/>
          <p:cNvCxnSpPr/>
          <p:nvPr/>
        </p:nvCxnSpPr>
        <p:spPr>
          <a:xfrm>
            <a:off x="0" y="1009986"/>
            <a:ext cx="12192000" cy="0"/>
          </a:xfrm>
          <a:prstGeom prst="straightConnector1">
            <a:avLst/>
          </a:prstGeom>
          <a:noFill/>
          <a:ln cap="flat" cmpd="sng" w="9525">
            <a:solidFill>
              <a:srgbClr val="F2F2F2"/>
            </a:solidFill>
            <a:prstDash val="solid"/>
            <a:miter lim="800000"/>
            <a:headEnd len="sm" w="sm" type="none"/>
            <a:tailEnd len="sm" w="sm" type="none"/>
          </a:ln>
        </p:spPr>
      </p:cxnSp>
      <p:grpSp>
        <p:nvGrpSpPr>
          <p:cNvPr id="154" name="Google Shape;154;p4"/>
          <p:cNvGrpSpPr/>
          <p:nvPr/>
        </p:nvGrpSpPr>
        <p:grpSpPr>
          <a:xfrm>
            <a:off x="190501" y="204687"/>
            <a:ext cx="571349" cy="646200"/>
            <a:chOff x="190501" y="204687"/>
            <a:chExt cx="571349" cy="646200"/>
          </a:xfrm>
        </p:grpSpPr>
        <p:sp>
          <p:nvSpPr>
            <p:cNvPr id="155" name="Google Shape;155;p4"/>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p4"/>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7" name="Google Shape;157;p4"/>
          <p:cNvGrpSpPr/>
          <p:nvPr/>
        </p:nvGrpSpPr>
        <p:grpSpPr>
          <a:xfrm>
            <a:off x="887522" y="1321057"/>
            <a:ext cx="7984426" cy="796754"/>
            <a:chOff x="887522" y="1067057"/>
            <a:chExt cx="7984426" cy="796754"/>
          </a:xfrm>
        </p:grpSpPr>
        <p:sp>
          <p:nvSpPr>
            <p:cNvPr id="158" name="Google Shape;158;p4"/>
            <p:cNvSpPr/>
            <p:nvPr/>
          </p:nvSpPr>
          <p:spPr>
            <a:xfrm>
              <a:off x="887522" y="1168955"/>
              <a:ext cx="585600" cy="64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59" name="Google Shape;159;p4"/>
            <p:cNvGrpSpPr/>
            <p:nvPr/>
          </p:nvGrpSpPr>
          <p:grpSpPr>
            <a:xfrm>
              <a:off x="1556748" y="1067057"/>
              <a:ext cx="7315200" cy="796754"/>
              <a:chOff x="1556748" y="1067057"/>
              <a:chExt cx="7315200" cy="796754"/>
            </a:xfrm>
          </p:grpSpPr>
          <p:sp>
            <p:nvSpPr>
              <p:cNvPr id="160" name="Google Shape;160;p4"/>
              <p:cNvSpPr txBox="1"/>
              <p:nvPr/>
            </p:nvSpPr>
            <p:spPr>
              <a:xfrm>
                <a:off x="1629474" y="1067057"/>
                <a:ext cx="1620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ko-KR" sz="2800" u="none" cap="none" strike="noStrike">
                    <a:solidFill>
                      <a:schemeClr val="dk1"/>
                    </a:solidFill>
                    <a:latin typeface="Arial"/>
                    <a:ea typeface="Arial"/>
                    <a:cs typeface="Arial"/>
                    <a:sym typeface="Arial"/>
                  </a:rPr>
                  <a:t>화면설계</a:t>
                </a:r>
                <a:endParaRPr b="0" i="0" sz="2800" u="none" cap="none" strike="noStrike">
                  <a:solidFill>
                    <a:srgbClr val="3F3F3F"/>
                  </a:solidFill>
                  <a:latin typeface="Arial"/>
                  <a:ea typeface="Arial"/>
                  <a:cs typeface="Arial"/>
                  <a:sym typeface="Arial"/>
                </a:endParaRPr>
              </a:p>
            </p:txBody>
          </p:sp>
          <p:sp>
            <p:nvSpPr>
              <p:cNvPr id="161" name="Google Shape;161;p4"/>
              <p:cNvSpPr txBox="1"/>
              <p:nvPr/>
            </p:nvSpPr>
            <p:spPr>
              <a:xfrm>
                <a:off x="1556748" y="1494511"/>
                <a:ext cx="7315200" cy="369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 기능의 작동과정 및 관련 동적 SQL문의 구성 및 실행결과</a:t>
                </a:r>
                <a:endParaRPr b="0" i="0" sz="1800" u="none" cap="none" strike="noStrike">
                  <a:solidFill>
                    <a:srgbClr val="3F3F3F"/>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 동적 매개변수 값의 할당 체계</a:t>
                </a:r>
                <a:endParaRPr b="0" i="0" sz="1800" u="none" cap="none" strike="noStrike">
                  <a:solidFill>
                    <a:srgbClr val="3F3F3F"/>
                  </a:solidFill>
                  <a:latin typeface="Arial"/>
                  <a:ea typeface="Arial"/>
                  <a:cs typeface="Arial"/>
                  <a:sym typeface="Arial"/>
                </a:endParaRPr>
              </a:p>
            </p:txBody>
          </p:sp>
        </p:grpSp>
      </p:grpSp>
      <p:grpSp>
        <p:nvGrpSpPr>
          <p:cNvPr id="162" name="Google Shape;162;p4"/>
          <p:cNvGrpSpPr/>
          <p:nvPr/>
        </p:nvGrpSpPr>
        <p:grpSpPr>
          <a:xfrm>
            <a:off x="887522" y="2500331"/>
            <a:ext cx="7984426" cy="796754"/>
            <a:chOff x="887522" y="1067057"/>
            <a:chExt cx="7984426" cy="796754"/>
          </a:xfrm>
        </p:grpSpPr>
        <p:sp>
          <p:nvSpPr>
            <p:cNvPr id="163" name="Google Shape;163;p4"/>
            <p:cNvSpPr/>
            <p:nvPr/>
          </p:nvSpPr>
          <p:spPr>
            <a:xfrm>
              <a:off x="887522" y="1168955"/>
              <a:ext cx="585600" cy="64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64" name="Google Shape;164;p4"/>
            <p:cNvGrpSpPr/>
            <p:nvPr/>
          </p:nvGrpSpPr>
          <p:grpSpPr>
            <a:xfrm>
              <a:off x="1556748" y="1067057"/>
              <a:ext cx="7315200" cy="796754"/>
              <a:chOff x="1556748" y="1067057"/>
              <a:chExt cx="7315200" cy="796754"/>
            </a:xfrm>
          </p:grpSpPr>
          <p:sp>
            <p:nvSpPr>
              <p:cNvPr id="165" name="Google Shape;165;p4"/>
              <p:cNvSpPr txBox="1"/>
              <p:nvPr/>
            </p:nvSpPr>
            <p:spPr>
              <a:xfrm>
                <a:off x="1629474" y="1067057"/>
                <a:ext cx="1620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ko-KR" sz="2800" u="none" cap="none" strike="noStrike">
                    <a:solidFill>
                      <a:schemeClr val="dk1"/>
                    </a:solidFill>
                    <a:latin typeface="Arial"/>
                    <a:ea typeface="Arial"/>
                    <a:cs typeface="Arial"/>
                    <a:sym typeface="Arial"/>
                  </a:rPr>
                  <a:t>메뉴설계</a:t>
                </a:r>
                <a:endParaRPr b="0" i="0" sz="2800" u="none" cap="none" strike="noStrike">
                  <a:solidFill>
                    <a:srgbClr val="3F3F3F"/>
                  </a:solidFill>
                  <a:latin typeface="Arial"/>
                  <a:ea typeface="Arial"/>
                  <a:cs typeface="Arial"/>
                  <a:sym typeface="Arial"/>
                </a:endParaRPr>
              </a:p>
            </p:txBody>
          </p:sp>
          <p:sp>
            <p:nvSpPr>
              <p:cNvPr id="166" name="Google Shape;166;p4"/>
              <p:cNvSpPr txBox="1"/>
              <p:nvPr/>
            </p:nvSpPr>
            <p:spPr>
              <a:xfrm>
                <a:off x="1556748" y="1494511"/>
                <a:ext cx="7315200" cy="369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 기능의 메뉴-서브 메뉴 구성 체계 및 응용 프로그램 모듈 구성</a:t>
                </a:r>
                <a:endParaRPr b="0" i="0" sz="1800" u="none" cap="none" strike="noStrike">
                  <a:solidFill>
                    <a:srgbClr val="3F3F3F"/>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Arial"/>
                  <a:ea typeface="Arial"/>
                  <a:cs typeface="Arial"/>
                  <a:sym typeface="Arial"/>
                </a:endParaRPr>
              </a:p>
            </p:txBody>
          </p:sp>
        </p:grpSp>
      </p:grpSp>
      <p:sp>
        <p:nvSpPr>
          <p:cNvPr id="167" name="Google Shape;167;p4"/>
          <p:cNvSpPr txBox="1"/>
          <p:nvPr/>
        </p:nvSpPr>
        <p:spPr>
          <a:xfrm>
            <a:off x="1125543" y="1507766"/>
            <a:ext cx="500400" cy="769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4400"/>
              <a:buFont typeface="Arial"/>
              <a:buNone/>
            </a:pPr>
            <a:r>
              <a:rPr b="1" i="0" lang="ko-KR" sz="4400" u="none" cap="none" strike="noStrike">
                <a:solidFill>
                  <a:schemeClr val="lt1"/>
                </a:solidFill>
                <a:latin typeface="Century Gothic"/>
                <a:ea typeface="Century Gothic"/>
                <a:cs typeface="Century Gothic"/>
                <a:sym typeface="Century Gothic"/>
              </a:rPr>
              <a:t>6</a:t>
            </a:r>
            <a:endParaRPr b="1" i="0" sz="4400" u="none" cap="none" strike="noStrike">
              <a:solidFill>
                <a:schemeClr val="lt1"/>
              </a:solidFill>
              <a:latin typeface="Century Gothic"/>
              <a:ea typeface="Century Gothic"/>
              <a:cs typeface="Century Gothic"/>
              <a:sym typeface="Century Gothic"/>
            </a:endParaRPr>
          </a:p>
        </p:txBody>
      </p:sp>
      <p:sp>
        <p:nvSpPr>
          <p:cNvPr id="168" name="Google Shape;168;p4"/>
          <p:cNvSpPr txBox="1"/>
          <p:nvPr/>
        </p:nvSpPr>
        <p:spPr>
          <a:xfrm>
            <a:off x="1109062" y="2662890"/>
            <a:ext cx="500400" cy="769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4400"/>
              <a:buFont typeface="Arial"/>
              <a:buNone/>
            </a:pPr>
            <a:r>
              <a:rPr b="1" i="0" lang="ko-KR" sz="4400" u="none" cap="none" strike="noStrike">
                <a:solidFill>
                  <a:schemeClr val="lt1"/>
                </a:solidFill>
                <a:latin typeface="Century Gothic"/>
                <a:ea typeface="Century Gothic"/>
                <a:cs typeface="Century Gothic"/>
                <a:sym typeface="Century Gothic"/>
              </a:rPr>
              <a:t>7</a:t>
            </a:r>
            <a:endParaRPr b="1" i="0" sz="4400" u="none" cap="none" strike="noStrike">
              <a:solidFill>
                <a:schemeClr val="lt1"/>
              </a:solidFill>
              <a:latin typeface="Century Gothic"/>
              <a:ea typeface="Century Gothic"/>
              <a:cs typeface="Century Gothic"/>
              <a:sym typeface="Century Gothic"/>
            </a:endParaRPr>
          </a:p>
        </p:txBody>
      </p:sp>
      <p:grpSp>
        <p:nvGrpSpPr>
          <p:cNvPr id="169" name="Google Shape;169;p4"/>
          <p:cNvGrpSpPr/>
          <p:nvPr/>
        </p:nvGrpSpPr>
        <p:grpSpPr>
          <a:xfrm>
            <a:off x="887522" y="3679600"/>
            <a:ext cx="7984556" cy="950627"/>
            <a:chOff x="887522" y="1067051"/>
            <a:chExt cx="7984556" cy="950627"/>
          </a:xfrm>
        </p:grpSpPr>
        <p:sp>
          <p:nvSpPr>
            <p:cNvPr id="170" name="Google Shape;170;p4"/>
            <p:cNvSpPr/>
            <p:nvPr/>
          </p:nvSpPr>
          <p:spPr>
            <a:xfrm>
              <a:off x="887522" y="1168955"/>
              <a:ext cx="585600" cy="64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71" name="Google Shape;171;p4"/>
            <p:cNvGrpSpPr/>
            <p:nvPr/>
          </p:nvGrpSpPr>
          <p:grpSpPr>
            <a:xfrm>
              <a:off x="1556750" y="1067051"/>
              <a:ext cx="7315328" cy="950627"/>
              <a:chOff x="1556750" y="1067051"/>
              <a:chExt cx="7315328" cy="950627"/>
            </a:xfrm>
          </p:grpSpPr>
          <p:sp>
            <p:nvSpPr>
              <p:cNvPr id="172" name="Google Shape;172;p4"/>
              <p:cNvSpPr txBox="1"/>
              <p:nvPr/>
            </p:nvSpPr>
            <p:spPr>
              <a:xfrm>
                <a:off x="1629478" y="1067051"/>
                <a:ext cx="72426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ko-KR" sz="2800" u="none" cap="none" strike="noStrike">
                    <a:solidFill>
                      <a:schemeClr val="dk1"/>
                    </a:solidFill>
                    <a:latin typeface="Arial"/>
                    <a:ea typeface="Arial"/>
                    <a:cs typeface="Arial"/>
                    <a:sym typeface="Arial"/>
                  </a:rPr>
                  <a:t>응용의 데이터 및 연산 빈도 분석</a:t>
                </a:r>
                <a:endParaRPr b="0" i="0" sz="2800" u="none" cap="none" strike="noStrike">
                  <a:solidFill>
                    <a:srgbClr val="3F3F3F"/>
                  </a:solidFill>
                  <a:latin typeface="Arial"/>
                  <a:ea typeface="Arial"/>
                  <a:cs typeface="Arial"/>
                  <a:sym typeface="Arial"/>
                </a:endParaRPr>
              </a:p>
            </p:txBody>
          </p:sp>
          <p:sp>
            <p:nvSpPr>
              <p:cNvPr id="173" name="Google Shape;173;p4"/>
              <p:cNvSpPr txBox="1"/>
              <p:nvPr/>
            </p:nvSpPr>
            <p:spPr>
              <a:xfrm>
                <a:off x="1556750" y="1494478"/>
                <a:ext cx="7315200" cy="523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 테이블의 컬럼 별 값 분포, distinct value 등 분석</a:t>
                </a:r>
                <a:endParaRPr b="0" i="0" sz="1800" u="none" cap="none" strike="noStrike">
                  <a:solidFill>
                    <a:srgbClr val="3F3F3F"/>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 테이블 별 레코드 수, 레코드 크기 등 volume 분석</a:t>
                </a:r>
                <a:endParaRPr b="0" i="0" sz="1800" u="none" cap="none" strike="noStrike">
                  <a:solidFill>
                    <a:srgbClr val="3F3F3F"/>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 질의 및 변경 연산 별 수행 빈도 분석</a:t>
                </a:r>
                <a:endParaRPr b="0" i="0" sz="1800" u="none" cap="none" strike="noStrike">
                  <a:solidFill>
                    <a:srgbClr val="3F3F3F"/>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Arial"/>
                  <a:ea typeface="Arial"/>
                  <a:cs typeface="Arial"/>
                  <a:sym typeface="Arial"/>
                </a:endParaRPr>
              </a:p>
            </p:txBody>
          </p:sp>
        </p:grpSp>
      </p:grpSp>
      <p:sp>
        <p:nvSpPr>
          <p:cNvPr id="174" name="Google Shape;174;p4"/>
          <p:cNvSpPr txBox="1"/>
          <p:nvPr/>
        </p:nvSpPr>
        <p:spPr>
          <a:xfrm>
            <a:off x="1109050" y="3842196"/>
            <a:ext cx="500400" cy="646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4400"/>
              <a:buFont typeface="Arial"/>
              <a:buNone/>
            </a:pPr>
            <a:r>
              <a:rPr b="1" i="0" lang="ko-KR" sz="4400" u="none" cap="none" strike="noStrike">
                <a:solidFill>
                  <a:schemeClr val="lt1"/>
                </a:solidFill>
                <a:latin typeface="Century Gothic"/>
                <a:ea typeface="Century Gothic"/>
                <a:cs typeface="Century Gothic"/>
                <a:sym typeface="Century Gothic"/>
              </a:rPr>
              <a:t>8</a:t>
            </a:r>
            <a:endParaRPr b="1" i="0" sz="4400" u="none" cap="none" strike="noStrike">
              <a:solidFill>
                <a:schemeClr val="lt1"/>
              </a:solidFill>
              <a:latin typeface="Century Gothic"/>
              <a:ea typeface="Century Gothic"/>
              <a:cs typeface="Century Gothic"/>
              <a:sym typeface="Century Gothic"/>
            </a:endParaRPr>
          </a:p>
        </p:txBody>
      </p:sp>
      <p:grpSp>
        <p:nvGrpSpPr>
          <p:cNvPr id="175" name="Google Shape;175;p4"/>
          <p:cNvGrpSpPr/>
          <p:nvPr/>
        </p:nvGrpSpPr>
        <p:grpSpPr>
          <a:xfrm>
            <a:off x="887459" y="5244425"/>
            <a:ext cx="7984556" cy="748104"/>
            <a:chOff x="887522" y="1067051"/>
            <a:chExt cx="7984556" cy="748104"/>
          </a:xfrm>
        </p:grpSpPr>
        <p:sp>
          <p:nvSpPr>
            <p:cNvPr id="176" name="Google Shape;176;p4"/>
            <p:cNvSpPr/>
            <p:nvPr/>
          </p:nvSpPr>
          <p:spPr>
            <a:xfrm>
              <a:off x="887522" y="1168955"/>
              <a:ext cx="585600" cy="64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7" name="Google Shape;177;p4"/>
            <p:cNvSpPr txBox="1"/>
            <p:nvPr/>
          </p:nvSpPr>
          <p:spPr>
            <a:xfrm>
              <a:off x="1629478" y="1067051"/>
              <a:ext cx="72426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ko-KR" sz="2800" u="none" cap="none" strike="noStrike">
                  <a:solidFill>
                    <a:schemeClr val="dk1"/>
                  </a:solidFill>
                  <a:latin typeface="Arial"/>
                  <a:ea typeface="Arial"/>
                  <a:cs typeface="Arial"/>
                  <a:sym typeface="Arial"/>
                </a:rPr>
                <a:t>Indexing 설계</a:t>
              </a:r>
              <a:endParaRPr b="0" i="0" sz="2800" u="none" cap="none" strike="noStrike">
                <a:solidFill>
                  <a:srgbClr val="3F3F3F"/>
                </a:solidFill>
                <a:latin typeface="Arial"/>
                <a:ea typeface="Arial"/>
                <a:cs typeface="Arial"/>
                <a:sym typeface="Arial"/>
              </a:endParaRPr>
            </a:p>
          </p:txBody>
        </p:sp>
      </p:grpSp>
      <p:sp>
        <p:nvSpPr>
          <p:cNvPr id="178" name="Google Shape;178;p4"/>
          <p:cNvSpPr txBox="1"/>
          <p:nvPr/>
        </p:nvSpPr>
        <p:spPr>
          <a:xfrm>
            <a:off x="1108988" y="5407021"/>
            <a:ext cx="500400" cy="646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4400"/>
              <a:buFont typeface="Arial"/>
              <a:buNone/>
            </a:pPr>
            <a:r>
              <a:rPr b="1" i="0" lang="ko-KR" sz="4400" u="none" cap="none" strike="noStrike">
                <a:solidFill>
                  <a:schemeClr val="lt1"/>
                </a:solidFill>
                <a:latin typeface="Century Gothic"/>
                <a:ea typeface="Century Gothic"/>
                <a:cs typeface="Century Gothic"/>
                <a:sym typeface="Century Gothic"/>
              </a:rPr>
              <a:t>9</a:t>
            </a:r>
            <a:endParaRPr b="1" i="0" sz="44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40"/>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4" name="Google Shape;1104;p40"/>
          <p:cNvSpPr txBox="1"/>
          <p:nvPr/>
        </p:nvSpPr>
        <p:spPr>
          <a:xfrm>
            <a:off x="2581735" y="204686"/>
            <a:ext cx="51312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기능 설계</a:t>
            </a:r>
            <a:endParaRPr b="0" i="0" sz="3600" u="none" cap="none" strike="noStrike">
              <a:solidFill>
                <a:schemeClr val="dk1"/>
              </a:solidFill>
              <a:latin typeface="Arial"/>
              <a:ea typeface="Arial"/>
              <a:cs typeface="Arial"/>
              <a:sym typeface="Arial"/>
            </a:endParaRPr>
          </a:p>
        </p:txBody>
      </p:sp>
      <p:grpSp>
        <p:nvGrpSpPr>
          <p:cNvPr id="1105" name="Google Shape;1105;p40"/>
          <p:cNvGrpSpPr/>
          <p:nvPr/>
        </p:nvGrpSpPr>
        <p:grpSpPr>
          <a:xfrm>
            <a:off x="190501" y="204687"/>
            <a:ext cx="571498" cy="646331"/>
            <a:chOff x="190501" y="204687"/>
            <a:chExt cx="571498" cy="646331"/>
          </a:xfrm>
        </p:grpSpPr>
        <p:sp>
          <p:nvSpPr>
            <p:cNvPr id="1106" name="Google Shape;1106;p40"/>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7" name="Google Shape;1107;p40"/>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08" name="Google Shape;1108;p40"/>
          <p:cNvGrpSpPr/>
          <p:nvPr/>
        </p:nvGrpSpPr>
        <p:grpSpPr>
          <a:xfrm>
            <a:off x="804281" y="204686"/>
            <a:ext cx="571498" cy="646331"/>
            <a:chOff x="190501" y="204687"/>
            <a:chExt cx="571498" cy="646331"/>
          </a:xfrm>
        </p:grpSpPr>
        <p:sp>
          <p:nvSpPr>
            <p:cNvPr id="1109" name="Google Shape;1109;p40"/>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0" name="Google Shape;1110;p40"/>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111" name="Google Shape;1111;p40"/>
          <p:cNvCxnSpPr/>
          <p:nvPr/>
        </p:nvCxnSpPr>
        <p:spPr>
          <a:xfrm>
            <a:off x="66214" y="1005807"/>
            <a:ext cx="12255991" cy="0"/>
          </a:xfrm>
          <a:prstGeom prst="straightConnector1">
            <a:avLst/>
          </a:prstGeom>
          <a:noFill/>
          <a:ln cap="flat" cmpd="sng" w="9525">
            <a:solidFill>
              <a:srgbClr val="F2F2F2"/>
            </a:solidFill>
            <a:prstDash val="solid"/>
            <a:miter lim="800000"/>
            <a:headEnd len="sm" w="sm" type="none"/>
            <a:tailEnd len="sm" w="sm" type="none"/>
          </a:ln>
        </p:spPr>
      </p:cxnSp>
      <p:sp>
        <p:nvSpPr>
          <p:cNvPr id="1112" name="Google Shape;1112;p40"/>
          <p:cNvSpPr/>
          <p:nvPr/>
        </p:nvSpPr>
        <p:spPr>
          <a:xfrm>
            <a:off x="4749555" y="1422084"/>
            <a:ext cx="588885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Calibri"/>
                <a:ea typeface="Calibri"/>
                <a:cs typeface="Calibri"/>
                <a:sym typeface="Calibri"/>
              </a:rPr>
              <a:t>요금제 삭제</a:t>
            </a:r>
            <a:endParaRPr b="1"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Calibri"/>
                <a:ea typeface="Calibri"/>
                <a:cs typeface="Calibri"/>
                <a:sym typeface="Calibri"/>
              </a:rPr>
              <a:t>DELETE FROM 요금상품</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Calibri"/>
                <a:ea typeface="Calibri"/>
                <a:cs typeface="Calibri"/>
                <a:sym typeface="Calibri"/>
              </a:rPr>
              <a:t>WHERE 상품ID = ‘?’</a:t>
            </a:r>
            <a:endParaRPr b="0" i="0" sz="1400" u="none" cap="none" strike="noStrike">
              <a:solidFill>
                <a:srgbClr val="000000"/>
              </a:solidFill>
              <a:latin typeface="Arial"/>
              <a:ea typeface="Arial"/>
              <a:cs typeface="Arial"/>
              <a:sym typeface="Arial"/>
            </a:endParaRPr>
          </a:p>
        </p:txBody>
      </p:sp>
      <p:grpSp>
        <p:nvGrpSpPr>
          <p:cNvPr id="1113" name="Google Shape;1113;p40"/>
          <p:cNvGrpSpPr/>
          <p:nvPr/>
        </p:nvGrpSpPr>
        <p:grpSpPr>
          <a:xfrm>
            <a:off x="296649" y="1007108"/>
            <a:ext cx="4064000" cy="2961207"/>
            <a:chOff x="7174247" y="1204694"/>
            <a:chExt cx="4064000" cy="3536950"/>
          </a:xfrm>
        </p:grpSpPr>
        <p:grpSp>
          <p:nvGrpSpPr>
            <p:cNvPr id="1114" name="Google Shape;1114;p40"/>
            <p:cNvGrpSpPr/>
            <p:nvPr/>
          </p:nvGrpSpPr>
          <p:grpSpPr>
            <a:xfrm>
              <a:off x="7174247" y="1204694"/>
              <a:ext cx="4064000" cy="3536950"/>
              <a:chOff x="7174247" y="1204694"/>
              <a:chExt cx="4064000" cy="3536950"/>
            </a:xfrm>
          </p:grpSpPr>
          <p:grpSp>
            <p:nvGrpSpPr>
              <p:cNvPr id="1115" name="Google Shape;1115;p40"/>
              <p:cNvGrpSpPr/>
              <p:nvPr/>
            </p:nvGrpSpPr>
            <p:grpSpPr>
              <a:xfrm>
                <a:off x="7174247" y="1204694"/>
                <a:ext cx="4064000" cy="3536950"/>
                <a:chOff x="7174247" y="1204694"/>
                <a:chExt cx="4064000" cy="3536950"/>
              </a:xfrm>
            </p:grpSpPr>
            <p:pic>
              <p:nvPicPr>
                <p:cNvPr descr="C:\Users\koyoungmi\Desktop\divice.png" id="1116" name="Google Shape;1116;p40"/>
                <p:cNvPicPr preferRelativeResize="0"/>
                <p:nvPr/>
              </p:nvPicPr>
              <p:blipFill rotWithShape="1">
                <a:blip r:embed="rId3">
                  <a:alphaModFix/>
                </a:blip>
                <a:srcRect b="0" l="0" r="0" t="0"/>
                <a:stretch/>
              </p:blipFill>
              <p:spPr>
                <a:xfrm>
                  <a:off x="7174247" y="1204694"/>
                  <a:ext cx="4064000" cy="3536950"/>
                </a:xfrm>
                <a:prstGeom prst="rect">
                  <a:avLst/>
                </a:prstGeom>
                <a:noFill/>
                <a:ln>
                  <a:noFill/>
                </a:ln>
              </p:spPr>
            </p:pic>
            <p:sp>
              <p:nvSpPr>
                <p:cNvPr id="1117" name="Google Shape;1117;p40"/>
                <p:cNvSpPr/>
                <p:nvPr/>
              </p:nvSpPr>
              <p:spPr>
                <a:xfrm>
                  <a:off x="7232970" y="1895912"/>
                  <a:ext cx="1743250" cy="31878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Overlock"/>
                    <a:ea typeface="Overlock"/>
                    <a:cs typeface="Overlock"/>
                    <a:sym typeface="Overlock"/>
                  </a:endParaRPr>
                </a:p>
              </p:txBody>
            </p:sp>
          </p:grpSp>
          <p:sp>
            <p:nvSpPr>
              <p:cNvPr id="1118" name="Google Shape;1118;p40"/>
              <p:cNvSpPr txBox="1"/>
              <p:nvPr/>
            </p:nvSpPr>
            <p:spPr>
              <a:xfrm>
                <a:off x="7294271" y="1895912"/>
                <a:ext cx="1258306"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dk1"/>
                    </a:solidFill>
                    <a:latin typeface="Comic Sans MS"/>
                    <a:ea typeface="Comic Sans MS"/>
                    <a:cs typeface="Comic Sans MS"/>
                    <a:sym typeface="Comic Sans MS"/>
                  </a:rPr>
                  <a:t>payment</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C:\Users\koyoungmi\Desktop\divice.png" id="1119" name="Google Shape;1119;p40"/>
              <p:cNvPicPr preferRelativeResize="0"/>
              <p:nvPr/>
            </p:nvPicPr>
            <p:blipFill rotWithShape="1">
              <a:blip r:embed="rId3">
                <a:alphaModFix/>
              </a:blip>
              <a:srcRect b="72248" l="17162" r="59459" t="20709"/>
              <a:stretch/>
            </p:blipFill>
            <p:spPr>
              <a:xfrm>
                <a:off x="8237988" y="1946246"/>
                <a:ext cx="950054" cy="249053"/>
              </a:xfrm>
              <a:prstGeom prst="rect">
                <a:avLst/>
              </a:prstGeom>
              <a:noFill/>
              <a:ln>
                <a:noFill/>
              </a:ln>
            </p:spPr>
          </p:pic>
        </p:grpSp>
        <p:sp>
          <p:nvSpPr>
            <p:cNvPr id="1120" name="Google Shape;1120;p40"/>
            <p:cNvSpPr/>
            <p:nvPr/>
          </p:nvSpPr>
          <p:spPr>
            <a:xfrm>
              <a:off x="7668782" y="2495439"/>
              <a:ext cx="1346849" cy="249053"/>
            </a:xfrm>
            <a:prstGeom prst="rect">
              <a:avLst/>
            </a:prstGeom>
            <a:solidFill>
              <a:srgbClr val="E7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1" name="Google Shape;1121;p40"/>
            <p:cNvSpPr txBox="1"/>
            <p:nvPr/>
          </p:nvSpPr>
          <p:spPr>
            <a:xfrm>
              <a:off x="7650388" y="2489160"/>
              <a:ext cx="290534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716B6B"/>
                  </a:solidFill>
                  <a:latin typeface="Comic Sans MS"/>
                  <a:ea typeface="Comic Sans MS"/>
                  <a:cs typeface="Comic Sans MS"/>
                  <a:sym typeface="Comic Sans MS"/>
                </a:rPr>
                <a:t>720p  스탠다드  12000  2</a:t>
              </a:r>
              <a:endParaRPr b="0" i="0" sz="1100" u="none" cap="none" strike="noStrike">
                <a:solidFill>
                  <a:srgbClr val="716B6B"/>
                </a:solidFill>
                <a:latin typeface="Comic Sans MS"/>
                <a:ea typeface="Comic Sans MS"/>
                <a:cs typeface="Comic Sans MS"/>
                <a:sym typeface="Comic Sans MS"/>
              </a:endParaRPr>
            </a:p>
          </p:txBody>
        </p:sp>
        <p:cxnSp>
          <p:nvCxnSpPr>
            <p:cNvPr id="1122" name="Google Shape;1122;p40"/>
            <p:cNvCxnSpPr/>
            <p:nvPr/>
          </p:nvCxnSpPr>
          <p:spPr>
            <a:xfrm>
              <a:off x="8113814" y="2489160"/>
              <a:ext cx="0" cy="255332"/>
            </a:xfrm>
            <a:prstGeom prst="straightConnector1">
              <a:avLst/>
            </a:prstGeom>
            <a:noFill/>
            <a:ln cap="flat" cmpd="sng" w="9525">
              <a:solidFill>
                <a:srgbClr val="888383"/>
              </a:solidFill>
              <a:prstDash val="dot"/>
              <a:miter lim="800000"/>
              <a:headEnd len="sm" w="sm" type="none"/>
              <a:tailEnd len="sm" w="sm" type="none"/>
            </a:ln>
          </p:spPr>
        </p:cxnSp>
        <p:cxnSp>
          <p:nvCxnSpPr>
            <p:cNvPr id="1123" name="Google Shape;1123;p40"/>
            <p:cNvCxnSpPr/>
            <p:nvPr/>
          </p:nvCxnSpPr>
          <p:spPr>
            <a:xfrm>
              <a:off x="8744200" y="2489160"/>
              <a:ext cx="0" cy="255332"/>
            </a:xfrm>
            <a:prstGeom prst="straightConnector1">
              <a:avLst/>
            </a:prstGeom>
            <a:noFill/>
            <a:ln cap="flat" cmpd="sng" w="9525">
              <a:solidFill>
                <a:srgbClr val="888383"/>
              </a:solidFill>
              <a:prstDash val="dot"/>
              <a:miter lim="800000"/>
              <a:headEnd len="sm" w="sm" type="none"/>
              <a:tailEnd len="sm" w="sm" type="none"/>
            </a:ln>
          </p:spPr>
        </p:cxnSp>
        <p:cxnSp>
          <p:nvCxnSpPr>
            <p:cNvPr id="1124" name="Google Shape;1124;p40"/>
            <p:cNvCxnSpPr/>
            <p:nvPr/>
          </p:nvCxnSpPr>
          <p:spPr>
            <a:xfrm>
              <a:off x="9248192" y="2489160"/>
              <a:ext cx="0" cy="255332"/>
            </a:xfrm>
            <a:prstGeom prst="straightConnector1">
              <a:avLst/>
            </a:prstGeom>
            <a:noFill/>
            <a:ln cap="flat" cmpd="sng" w="9525">
              <a:solidFill>
                <a:srgbClr val="888383"/>
              </a:solidFill>
              <a:prstDash val="dot"/>
              <a:miter lim="800000"/>
              <a:headEnd len="sm" w="sm" type="none"/>
              <a:tailEnd len="sm" w="sm" type="none"/>
            </a:ln>
          </p:spPr>
        </p:cxnSp>
        <p:sp>
          <p:nvSpPr>
            <p:cNvPr id="1125" name="Google Shape;1125;p40"/>
            <p:cNvSpPr txBox="1"/>
            <p:nvPr/>
          </p:nvSpPr>
          <p:spPr>
            <a:xfrm>
              <a:off x="7650388" y="2227401"/>
              <a:ext cx="290534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716B6B"/>
                  </a:solidFill>
                  <a:latin typeface="Comic Sans MS"/>
                  <a:ea typeface="Comic Sans MS"/>
                  <a:cs typeface="Comic Sans MS"/>
                  <a:sym typeface="Comic Sans MS"/>
                </a:rPr>
                <a:t>화질     상품명    가격  기기수</a:t>
              </a:r>
              <a:endParaRPr b="0" i="0" sz="1100" u="none" cap="none" strike="noStrike">
                <a:solidFill>
                  <a:srgbClr val="716B6B"/>
                </a:solidFill>
                <a:latin typeface="Comic Sans MS"/>
                <a:ea typeface="Comic Sans MS"/>
                <a:cs typeface="Comic Sans MS"/>
                <a:sym typeface="Comic Sans MS"/>
              </a:endParaRPr>
            </a:p>
          </p:txBody>
        </p:sp>
      </p:grpSp>
      <p:sp>
        <p:nvSpPr>
          <p:cNvPr id="1126" name="Google Shape;1126;p40"/>
          <p:cNvSpPr/>
          <p:nvPr/>
        </p:nvSpPr>
        <p:spPr>
          <a:xfrm>
            <a:off x="4786543" y="2513859"/>
            <a:ext cx="5888853" cy="1317396"/>
          </a:xfrm>
          <a:prstGeom prst="roundRect">
            <a:avLst>
              <a:gd fmla="val 16667" name="adj"/>
            </a:avLst>
          </a:prstGeom>
          <a:solidFill>
            <a:schemeClr val="accent1"/>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7" name="Google Shape;1127;p40"/>
          <p:cNvSpPr/>
          <p:nvPr/>
        </p:nvSpPr>
        <p:spPr>
          <a:xfrm>
            <a:off x="4786545" y="2595414"/>
            <a:ext cx="5888854"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요금제 추가</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[S38]</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INSERT INTO 요금상품</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VALUES (’?’,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28" name="Google Shape;1128;p40"/>
          <p:cNvPicPr preferRelativeResize="0"/>
          <p:nvPr/>
        </p:nvPicPr>
        <p:blipFill rotWithShape="1">
          <a:blip r:embed="rId4">
            <a:alphaModFix/>
          </a:blip>
          <a:srcRect b="0" l="0" r="0" t="0"/>
          <a:stretch/>
        </p:blipFill>
        <p:spPr>
          <a:xfrm>
            <a:off x="574736" y="4042549"/>
            <a:ext cx="2923066" cy="2548548"/>
          </a:xfrm>
          <a:prstGeom prst="rect">
            <a:avLst/>
          </a:prstGeom>
          <a:noFill/>
          <a:ln>
            <a:noFill/>
          </a:ln>
        </p:spPr>
      </p:pic>
      <p:sp>
        <p:nvSpPr>
          <p:cNvPr id="1129" name="Google Shape;1129;p40"/>
          <p:cNvSpPr/>
          <p:nvPr/>
        </p:nvSpPr>
        <p:spPr>
          <a:xfrm>
            <a:off x="648072" y="5599323"/>
            <a:ext cx="2582486" cy="322277"/>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30" name="Google Shape;1130;p40"/>
          <p:cNvPicPr preferRelativeResize="0"/>
          <p:nvPr/>
        </p:nvPicPr>
        <p:blipFill rotWithShape="1">
          <a:blip r:embed="rId4">
            <a:alphaModFix/>
          </a:blip>
          <a:srcRect b="0" l="0" r="0" t="0"/>
          <a:stretch/>
        </p:blipFill>
        <p:spPr>
          <a:xfrm>
            <a:off x="7127936" y="4042549"/>
            <a:ext cx="2923066" cy="2548548"/>
          </a:xfrm>
          <a:prstGeom prst="rect">
            <a:avLst/>
          </a:prstGeom>
          <a:noFill/>
          <a:ln>
            <a:noFill/>
          </a:ln>
        </p:spPr>
      </p:pic>
      <p:sp>
        <p:nvSpPr>
          <p:cNvPr id="1131" name="Google Shape;1131;p40"/>
          <p:cNvSpPr/>
          <p:nvPr/>
        </p:nvSpPr>
        <p:spPr>
          <a:xfrm>
            <a:off x="3923698" y="5007279"/>
            <a:ext cx="2923066" cy="479757"/>
          </a:xfrm>
          <a:prstGeom prst="rightArrow">
            <a:avLst>
              <a:gd fmla="val 50000" name="adj1"/>
              <a:gd fmla="val 50000" name="adj2"/>
            </a:avLst>
          </a:prstGeom>
          <a:solidFill>
            <a:srgbClr val="92D050"/>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2" name="Google Shape;1132;p40"/>
          <p:cNvSpPr/>
          <p:nvPr/>
        </p:nvSpPr>
        <p:spPr>
          <a:xfrm>
            <a:off x="2645546" y="2450238"/>
            <a:ext cx="585012" cy="328474"/>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33" name="Google Shape;1133;p40"/>
          <p:cNvCxnSpPr/>
          <p:nvPr/>
        </p:nvCxnSpPr>
        <p:spPr>
          <a:xfrm>
            <a:off x="3266070" y="2623353"/>
            <a:ext cx="1482010" cy="324120"/>
          </a:xfrm>
          <a:prstGeom prst="straightConnector1">
            <a:avLst/>
          </a:prstGeom>
          <a:noFill/>
          <a:ln cap="flat" cmpd="sng" w="76200">
            <a:solidFill>
              <a:srgbClr val="FF0000"/>
            </a:solidFill>
            <a:prstDash val="solid"/>
            <a:miter lim="800000"/>
            <a:headEnd len="sm" w="sm" type="none"/>
            <a:tailEnd len="med" w="med" type="triangle"/>
          </a:ln>
        </p:spPr>
      </p:cxnSp>
      <p:sp>
        <p:nvSpPr>
          <p:cNvPr id="1134" name="Google Shape;1134;p40"/>
          <p:cNvSpPr/>
          <p:nvPr/>
        </p:nvSpPr>
        <p:spPr>
          <a:xfrm>
            <a:off x="4786550" y="469350"/>
            <a:ext cx="6751500" cy="19809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새로운 요금제의 화질/상품명/가격/등록 가능 기기수를 추가할 수  있음. 변경하는 값은 관리자 입력값으로 동적 SQL의 매개변수에 할당한다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v-model = “resolution”, v-model=”name”, v-model=”price”, v-model=”num_of_device”</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pic>
        <p:nvPicPr>
          <p:cNvPr id="1139" name="Google Shape;1139;p41"/>
          <p:cNvPicPr preferRelativeResize="0"/>
          <p:nvPr/>
        </p:nvPicPr>
        <p:blipFill rotWithShape="1">
          <a:blip r:embed="rId3">
            <a:alphaModFix/>
          </a:blip>
          <a:srcRect b="46875" l="0" r="0" t="10935"/>
          <a:stretch/>
        </p:blipFill>
        <p:spPr>
          <a:xfrm>
            <a:off x="0" y="0"/>
            <a:ext cx="12191999" cy="6858001"/>
          </a:xfrm>
          <a:prstGeom prst="rect">
            <a:avLst/>
          </a:prstGeom>
          <a:noFill/>
          <a:ln>
            <a:noFill/>
          </a:ln>
        </p:spPr>
      </p:pic>
      <p:grpSp>
        <p:nvGrpSpPr>
          <p:cNvPr id="1140" name="Google Shape;1140;p41"/>
          <p:cNvGrpSpPr/>
          <p:nvPr/>
        </p:nvGrpSpPr>
        <p:grpSpPr>
          <a:xfrm>
            <a:off x="0" y="0"/>
            <a:ext cx="8496300" cy="6858000"/>
            <a:chOff x="0" y="0"/>
            <a:chExt cx="8496300" cy="6858000"/>
          </a:xfrm>
        </p:grpSpPr>
        <p:sp>
          <p:nvSpPr>
            <p:cNvPr id="1141" name="Google Shape;1141;p41"/>
            <p:cNvSpPr/>
            <p:nvPr/>
          </p:nvSpPr>
          <p:spPr>
            <a:xfrm rot="5400000">
              <a:off x="819150" y="-819150"/>
              <a:ext cx="6858000" cy="8496300"/>
            </a:xfrm>
            <a:prstGeom prst="rtTriangle">
              <a:avLst/>
            </a:prstGeom>
            <a:solidFill>
              <a:srgbClr val="262626">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2" name="Google Shape;1142;p41"/>
            <p:cNvSpPr txBox="1"/>
            <p:nvPr/>
          </p:nvSpPr>
          <p:spPr>
            <a:xfrm>
              <a:off x="400050" y="1028700"/>
              <a:ext cx="24288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1" i="0" lang="ko-KR" sz="6000" u="none" cap="none" strike="noStrike">
                  <a:solidFill>
                    <a:schemeClr val="lt1"/>
                  </a:solidFill>
                  <a:latin typeface="Arial"/>
                  <a:ea typeface="Arial"/>
                  <a:cs typeface="Arial"/>
                  <a:sym typeface="Arial"/>
                </a:rPr>
                <a:t>Part 5</a:t>
              </a:r>
              <a:endParaRPr b="1" i="0" sz="6000" u="none" cap="none" strike="noStrike">
                <a:solidFill>
                  <a:schemeClr val="lt1"/>
                </a:solidFill>
                <a:latin typeface="Arial"/>
                <a:ea typeface="Arial"/>
                <a:cs typeface="Arial"/>
                <a:sym typeface="Arial"/>
              </a:endParaRPr>
            </a:p>
          </p:txBody>
        </p:sp>
        <p:sp>
          <p:nvSpPr>
            <p:cNvPr id="1143" name="Google Shape;1143;p41"/>
            <p:cNvSpPr txBox="1"/>
            <p:nvPr/>
          </p:nvSpPr>
          <p:spPr>
            <a:xfrm>
              <a:off x="417802" y="2044375"/>
              <a:ext cx="71808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lt1"/>
                  </a:solidFill>
                  <a:latin typeface="Arial"/>
                  <a:ea typeface="Arial"/>
                  <a:cs typeface="Arial"/>
                  <a:sym typeface="Arial"/>
                </a:rPr>
                <a:t>사용자 인터페이스 </a:t>
              </a:r>
              <a:endParaRPr b="0" i="0" sz="4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lt1"/>
                  </a:solidFill>
                  <a:latin typeface="Arial"/>
                  <a:ea typeface="Arial"/>
                  <a:cs typeface="Arial"/>
                  <a:sym typeface="Arial"/>
                </a:rPr>
                <a:t>설계</a:t>
              </a:r>
              <a:endParaRPr b="0" i="0" sz="4000" u="none" cap="none" strike="noStrike">
                <a:solidFill>
                  <a:schemeClr val="lt1"/>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pic>
        <p:nvPicPr>
          <p:cNvPr id="1148" name="Google Shape;1148;p42"/>
          <p:cNvPicPr preferRelativeResize="0"/>
          <p:nvPr/>
        </p:nvPicPr>
        <p:blipFill rotWithShape="1">
          <a:blip r:embed="rId3">
            <a:alphaModFix/>
          </a:blip>
          <a:srcRect b="7813" l="0" r="0" t="7812"/>
          <a:stretch/>
        </p:blipFill>
        <p:spPr>
          <a:xfrm>
            <a:off x="0" y="0"/>
            <a:ext cx="12191997" cy="6858000"/>
          </a:xfrm>
          <a:prstGeom prst="rect">
            <a:avLst/>
          </a:prstGeom>
          <a:noFill/>
          <a:ln>
            <a:noFill/>
          </a:ln>
        </p:spPr>
      </p:pic>
      <p:sp>
        <p:nvSpPr>
          <p:cNvPr id="1149" name="Google Shape;1149;p42"/>
          <p:cNvSpPr/>
          <p:nvPr/>
        </p:nvSpPr>
        <p:spPr>
          <a:xfrm>
            <a:off x="0" y="0"/>
            <a:ext cx="12192000" cy="6858000"/>
          </a:xfrm>
          <a:prstGeom prst="rect">
            <a:avLst/>
          </a:prstGeom>
          <a:solidFill>
            <a:srgbClr val="3F3F3F">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0" name="Google Shape;1150;p42"/>
          <p:cNvSpPr txBox="1"/>
          <p:nvPr/>
        </p:nvSpPr>
        <p:spPr>
          <a:xfrm>
            <a:off x="1653466" y="186432"/>
            <a:ext cx="58215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ko-KR" sz="4400" u="none" cap="none" strike="noStrike">
                <a:solidFill>
                  <a:schemeClr val="lt1"/>
                </a:solidFill>
                <a:latin typeface="Calibri"/>
                <a:ea typeface="Calibri"/>
                <a:cs typeface="Calibri"/>
                <a:sym typeface="Calibri"/>
              </a:rPr>
              <a:t>VSS_입출력 구현 체계</a:t>
            </a:r>
            <a:endParaRPr b="0" i="0" sz="1400" u="none" cap="none" strike="noStrike">
              <a:solidFill>
                <a:srgbClr val="000000"/>
              </a:solidFill>
              <a:latin typeface="Arial"/>
              <a:ea typeface="Arial"/>
              <a:cs typeface="Arial"/>
              <a:sym typeface="Arial"/>
            </a:endParaRPr>
          </a:p>
        </p:txBody>
      </p:sp>
      <p:sp>
        <p:nvSpPr>
          <p:cNvPr id="1151" name="Google Shape;1151;p42"/>
          <p:cNvSpPr txBox="1"/>
          <p:nvPr/>
        </p:nvSpPr>
        <p:spPr>
          <a:xfrm>
            <a:off x="1653474" y="1365963"/>
            <a:ext cx="7261800" cy="350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lt1"/>
                </a:solidFill>
                <a:latin typeface="Calibri"/>
                <a:ea typeface="Calibri"/>
                <a:cs typeface="Calibri"/>
                <a:sym typeface="Calibri"/>
              </a:rPr>
              <a:t>개발환경 </a:t>
            </a:r>
            <a:r>
              <a:rPr b="0" i="0" lang="ko-KR" sz="2800" u="none" cap="none" strike="noStrike">
                <a:solidFill>
                  <a:schemeClr val="lt1"/>
                </a:solidFill>
                <a:latin typeface="Calibri"/>
                <a:ea typeface="Calibri"/>
                <a:cs typeface="Calibri"/>
                <a:sym typeface="Calibri"/>
              </a:rPr>
              <a:t>: JSP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lt1"/>
                </a:solidFill>
                <a:latin typeface="Calibri"/>
                <a:ea typeface="Calibri"/>
                <a:cs typeface="Calibri"/>
                <a:sym typeface="Calibri"/>
              </a:rPr>
              <a:t>UI 개발도구</a:t>
            </a:r>
            <a:r>
              <a:rPr b="0" i="0" lang="ko-KR" sz="2800" u="none" cap="none" strike="noStrike">
                <a:solidFill>
                  <a:schemeClr val="lt1"/>
                </a:solidFill>
                <a:latin typeface="Calibri"/>
                <a:ea typeface="Calibri"/>
                <a:cs typeface="Calibri"/>
                <a:sym typeface="Calibri"/>
              </a:rPr>
              <a:t> : HTML, JSP, Vue.js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lt1"/>
                </a:solidFill>
                <a:latin typeface="Calibri"/>
                <a:ea typeface="Calibri"/>
                <a:cs typeface="Calibri"/>
                <a:sym typeface="Calibri"/>
              </a:rPr>
              <a:t>DB API</a:t>
            </a:r>
            <a:r>
              <a:rPr b="0" i="0" lang="ko-KR" sz="2800" u="none" cap="none" strike="noStrike">
                <a:solidFill>
                  <a:schemeClr val="lt1"/>
                </a:solidFill>
                <a:latin typeface="Calibri"/>
                <a:ea typeface="Calibri"/>
                <a:cs typeface="Calibri"/>
                <a:sym typeface="Calibri"/>
              </a:rPr>
              <a:t> : JDBC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lt1"/>
                </a:solidFill>
                <a:latin typeface="Calibri"/>
                <a:ea typeface="Calibri"/>
                <a:cs typeface="Calibri"/>
                <a:sym typeface="Calibri"/>
              </a:rPr>
              <a:t>Target DBMS</a:t>
            </a:r>
            <a:r>
              <a:rPr b="0" i="0" lang="ko-KR" sz="2800" u="none" cap="none" strike="noStrike">
                <a:solidFill>
                  <a:schemeClr val="lt1"/>
                </a:solidFill>
                <a:latin typeface="Calibri"/>
                <a:ea typeface="Calibri"/>
                <a:cs typeface="Calibri"/>
                <a:sym typeface="Calibri"/>
              </a:rPr>
              <a:t> : MYSQL</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406400" lvl="0" marL="457200" marR="0" rtl="0" algn="l">
              <a:lnSpc>
                <a:spcPct val="100000"/>
              </a:lnSpc>
              <a:spcBef>
                <a:spcPts val="0"/>
              </a:spcBef>
              <a:spcAft>
                <a:spcPts val="0"/>
              </a:spcAft>
              <a:buClr>
                <a:schemeClr val="lt1"/>
              </a:buClr>
              <a:buSzPts val="2800"/>
              <a:buFont typeface="Calibri"/>
              <a:buChar char="●"/>
            </a:pPr>
            <a:r>
              <a:rPr b="1" i="0" lang="ko-KR" sz="2800" u="none" cap="none" strike="noStrike">
                <a:solidFill>
                  <a:schemeClr val="lt1"/>
                </a:solidFill>
                <a:latin typeface="Calibri"/>
                <a:ea typeface="Calibri"/>
                <a:cs typeface="Calibri"/>
                <a:sym typeface="Calibri"/>
              </a:rPr>
              <a:t>검색기능</a:t>
            </a:r>
            <a:r>
              <a:rPr b="0" i="0" lang="ko-KR" sz="2800" u="none" cap="none" strike="noStrike">
                <a:solidFill>
                  <a:schemeClr val="lt1"/>
                </a:solidFill>
                <a:latin typeface="Calibri"/>
                <a:ea typeface="Calibri"/>
                <a:cs typeface="Calibri"/>
                <a:sym typeface="Calibri"/>
              </a:rPr>
              <a:t>: ReactiveSearch (vue.js 버전)</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chemeClr val="lt1"/>
              </a:solidFill>
              <a:latin typeface="Calibri"/>
              <a:ea typeface="Calibri"/>
              <a:cs typeface="Calibri"/>
              <a:sym typeface="Calibri"/>
            </a:endParaRPr>
          </a:p>
        </p:txBody>
      </p:sp>
      <p:pic>
        <p:nvPicPr>
          <p:cNvPr id="1152" name="Google Shape;1152;p42"/>
          <p:cNvPicPr preferRelativeResize="0"/>
          <p:nvPr/>
        </p:nvPicPr>
        <p:blipFill rotWithShape="1">
          <a:blip r:embed="rId4">
            <a:alphaModFix/>
          </a:blip>
          <a:srcRect b="0" l="0" r="0" t="0"/>
          <a:stretch/>
        </p:blipFill>
        <p:spPr>
          <a:xfrm>
            <a:off x="6810225" y="1841128"/>
            <a:ext cx="5113626" cy="2558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pic>
        <p:nvPicPr>
          <p:cNvPr id="1157" name="Google Shape;1157;p43"/>
          <p:cNvPicPr preferRelativeResize="0"/>
          <p:nvPr/>
        </p:nvPicPr>
        <p:blipFill rotWithShape="1">
          <a:blip r:embed="rId3">
            <a:alphaModFix/>
          </a:blip>
          <a:srcRect b="0" l="0" r="0" t="0"/>
          <a:stretch/>
        </p:blipFill>
        <p:spPr>
          <a:xfrm>
            <a:off x="7627148" y="0"/>
            <a:ext cx="4564853" cy="6858001"/>
          </a:xfrm>
          <a:prstGeom prst="rect">
            <a:avLst/>
          </a:prstGeom>
          <a:noFill/>
          <a:ln>
            <a:noFill/>
          </a:ln>
        </p:spPr>
      </p:pic>
      <p:sp>
        <p:nvSpPr>
          <p:cNvPr id="1158" name="Google Shape;1158;p43"/>
          <p:cNvSpPr txBox="1"/>
          <p:nvPr/>
        </p:nvSpPr>
        <p:spPr>
          <a:xfrm>
            <a:off x="755650" y="769202"/>
            <a:ext cx="5657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dk1"/>
                </a:solidFill>
                <a:latin typeface="Arial"/>
                <a:ea typeface="Arial"/>
                <a:cs typeface="Arial"/>
                <a:sym typeface="Arial"/>
              </a:rPr>
              <a:t>My Page 설계 디자인</a:t>
            </a:r>
            <a:endParaRPr b="0" i="0" sz="4000" u="none" cap="none" strike="noStrike">
              <a:solidFill>
                <a:schemeClr val="dk1"/>
              </a:solidFill>
              <a:latin typeface="Arial"/>
              <a:ea typeface="Arial"/>
              <a:cs typeface="Arial"/>
              <a:sym typeface="Arial"/>
            </a:endParaRPr>
          </a:p>
        </p:txBody>
      </p:sp>
      <p:cxnSp>
        <p:nvCxnSpPr>
          <p:cNvPr id="1159" name="Google Shape;1159;p43"/>
          <p:cNvCxnSpPr/>
          <p:nvPr/>
        </p:nvCxnSpPr>
        <p:spPr>
          <a:xfrm>
            <a:off x="755650" y="1537552"/>
            <a:ext cx="6871500" cy="0"/>
          </a:xfrm>
          <a:prstGeom prst="straightConnector1">
            <a:avLst/>
          </a:prstGeom>
          <a:noFill/>
          <a:ln cap="flat" cmpd="sng" w="9525">
            <a:solidFill>
              <a:srgbClr val="7F7F7F"/>
            </a:solidFill>
            <a:prstDash val="solid"/>
            <a:miter lim="800000"/>
            <a:headEnd len="sm" w="sm" type="none"/>
            <a:tailEnd len="sm" w="sm" type="none"/>
          </a:ln>
        </p:spPr>
      </p:cxnSp>
      <p:sp>
        <p:nvSpPr>
          <p:cNvPr id="1160" name="Google Shape;1160;p43"/>
          <p:cNvSpPr txBox="1"/>
          <p:nvPr/>
        </p:nvSpPr>
        <p:spPr>
          <a:xfrm>
            <a:off x="353985" y="563254"/>
            <a:ext cx="762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0" i="0" lang="ko-KR" sz="4800" u="none" cap="none" strike="noStrike">
                <a:solidFill>
                  <a:srgbClr val="BFBFBF"/>
                </a:solidFill>
                <a:latin typeface="Century Gothic"/>
                <a:ea typeface="Century Gothic"/>
                <a:cs typeface="Century Gothic"/>
                <a:sym typeface="Century Gothic"/>
              </a:rPr>
              <a:t>“</a:t>
            </a:r>
            <a:endParaRPr b="0" i="0" sz="4800" u="none" cap="none" strike="noStrike">
              <a:solidFill>
                <a:srgbClr val="BFBFBF"/>
              </a:solidFill>
              <a:latin typeface="Century Gothic"/>
              <a:ea typeface="Century Gothic"/>
              <a:cs typeface="Century Gothic"/>
              <a:sym typeface="Century Gothic"/>
            </a:endParaRPr>
          </a:p>
        </p:txBody>
      </p:sp>
      <p:sp>
        <p:nvSpPr>
          <p:cNvPr id="1161" name="Google Shape;1161;p43"/>
          <p:cNvSpPr txBox="1"/>
          <p:nvPr/>
        </p:nvSpPr>
        <p:spPr>
          <a:xfrm>
            <a:off x="654110" y="1694990"/>
            <a:ext cx="3802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Arial"/>
                <a:ea typeface="Arial"/>
                <a:cs typeface="Arial"/>
                <a:sym typeface="Arial"/>
              </a:rPr>
              <a:t>상세 유저기능 설계(마이페이지)</a:t>
            </a:r>
            <a:endParaRPr b="1" i="0" sz="1800" u="none" cap="none" strike="noStrike">
              <a:solidFill>
                <a:schemeClr val="dk1"/>
              </a:solidFill>
              <a:latin typeface="Arial"/>
              <a:ea typeface="Arial"/>
              <a:cs typeface="Arial"/>
              <a:sym typeface="Arial"/>
            </a:endParaRPr>
          </a:p>
        </p:txBody>
      </p:sp>
      <p:pic>
        <p:nvPicPr>
          <p:cNvPr id="1162" name="Google Shape;1162;p43"/>
          <p:cNvPicPr preferRelativeResize="0"/>
          <p:nvPr/>
        </p:nvPicPr>
        <p:blipFill rotWithShape="1">
          <a:blip r:embed="rId4">
            <a:alphaModFix/>
          </a:blip>
          <a:srcRect b="0" l="0" r="0" t="0"/>
          <a:stretch/>
        </p:blipFill>
        <p:spPr>
          <a:xfrm>
            <a:off x="1190656" y="2169682"/>
            <a:ext cx="5136750" cy="45197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pic>
        <p:nvPicPr>
          <p:cNvPr id="1167" name="Google Shape;1167;p44"/>
          <p:cNvPicPr preferRelativeResize="0"/>
          <p:nvPr/>
        </p:nvPicPr>
        <p:blipFill rotWithShape="1">
          <a:blip r:embed="rId3">
            <a:alphaModFix/>
          </a:blip>
          <a:srcRect b="46875" l="0" r="0" t="10935"/>
          <a:stretch/>
        </p:blipFill>
        <p:spPr>
          <a:xfrm>
            <a:off x="0" y="0"/>
            <a:ext cx="12191999" cy="6858001"/>
          </a:xfrm>
          <a:prstGeom prst="rect">
            <a:avLst/>
          </a:prstGeom>
          <a:noFill/>
          <a:ln>
            <a:noFill/>
          </a:ln>
        </p:spPr>
      </p:pic>
      <p:grpSp>
        <p:nvGrpSpPr>
          <p:cNvPr id="1168" name="Google Shape;1168;p44"/>
          <p:cNvGrpSpPr/>
          <p:nvPr/>
        </p:nvGrpSpPr>
        <p:grpSpPr>
          <a:xfrm>
            <a:off x="0" y="0"/>
            <a:ext cx="12192191" cy="6858000"/>
            <a:chOff x="0" y="0"/>
            <a:chExt cx="8496300" cy="6858000"/>
          </a:xfrm>
        </p:grpSpPr>
        <p:sp>
          <p:nvSpPr>
            <p:cNvPr id="1169" name="Google Shape;1169;p44"/>
            <p:cNvSpPr/>
            <p:nvPr/>
          </p:nvSpPr>
          <p:spPr>
            <a:xfrm rot="5400000">
              <a:off x="819150" y="-819150"/>
              <a:ext cx="6858000" cy="8496300"/>
            </a:xfrm>
            <a:prstGeom prst="rtTriangle">
              <a:avLst/>
            </a:prstGeom>
            <a:solidFill>
              <a:srgbClr val="262626">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0" name="Google Shape;1170;p44"/>
            <p:cNvSpPr txBox="1"/>
            <p:nvPr/>
          </p:nvSpPr>
          <p:spPr>
            <a:xfrm>
              <a:off x="400050" y="1028700"/>
              <a:ext cx="24288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1" i="0" lang="ko-KR" sz="6000" u="none" cap="none" strike="noStrike">
                  <a:solidFill>
                    <a:schemeClr val="lt1"/>
                  </a:solidFill>
                  <a:latin typeface="Arial"/>
                  <a:ea typeface="Arial"/>
                  <a:cs typeface="Arial"/>
                  <a:sym typeface="Arial"/>
                </a:rPr>
                <a:t>Part 6</a:t>
              </a:r>
              <a:endParaRPr b="1" i="0" sz="6000" u="none" cap="none" strike="noStrike">
                <a:solidFill>
                  <a:schemeClr val="lt1"/>
                </a:solidFill>
                <a:latin typeface="Arial"/>
                <a:ea typeface="Arial"/>
                <a:cs typeface="Arial"/>
                <a:sym typeface="Arial"/>
              </a:endParaRPr>
            </a:p>
          </p:txBody>
        </p:sp>
        <p:sp>
          <p:nvSpPr>
            <p:cNvPr id="1171" name="Google Shape;1171;p44"/>
            <p:cNvSpPr txBox="1"/>
            <p:nvPr/>
          </p:nvSpPr>
          <p:spPr>
            <a:xfrm>
              <a:off x="417802" y="2044375"/>
              <a:ext cx="71808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lt1"/>
                  </a:solidFill>
                  <a:latin typeface="Arial"/>
                  <a:ea typeface="Arial"/>
                  <a:cs typeface="Arial"/>
                  <a:sym typeface="Arial"/>
                </a:rPr>
                <a:t>화면 설계</a:t>
              </a:r>
              <a:endParaRPr b="0" i="0" sz="4000" u="none" cap="none" strike="noStrike">
                <a:solidFill>
                  <a:schemeClr val="lt1"/>
                </a:solidFill>
                <a:latin typeface="Arial"/>
                <a:ea typeface="Arial"/>
                <a:cs typeface="Arial"/>
                <a:sym typeface="Arial"/>
              </a:endParaRPr>
            </a:p>
          </p:txBody>
        </p:sp>
      </p:grpSp>
      <p:sp>
        <p:nvSpPr>
          <p:cNvPr id="1172" name="Google Shape;1172;p44"/>
          <p:cNvSpPr txBox="1"/>
          <p:nvPr/>
        </p:nvSpPr>
        <p:spPr>
          <a:xfrm>
            <a:off x="122475" y="2857500"/>
            <a:ext cx="73683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ko-KR" sz="3000" u="none" cap="none" strike="noStrike">
                <a:solidFill>
                  <a:schemeClr val="lt1"/>
                </a:solidFill>
                <a:latin typeface="Calibri"/>
                <a:ea typeface="Calibri"/>
                <a:cs typeface="Calibri"/>
                <a:sym typeface="Calibri"/>
              </a:rPr>
              <a:t>UI에서의 동적 매개변수 할당 체계</a:t>
            </a:r>
            <a:endParaRPr b="1" i="0" sz="3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rPr b="1" i="0" lang="ko-KR" sz="3000" u="none" cap="none" strike="noStrike">
                <a:solidFill>
                  <a:schemeClr val="lt1"/>
                </a:solidFill>
                <a:latin typeface="Calibri"/>
                <a:ea typeface="Calibri"/>
                <a:cs typeface="Calibri"/>
                <a:sym typeface="Calibri"/>
              </a:rPr>
              <a:t>&amp; 페이징 기능 설계</a:t>
            </a:r>
            <a:endParaRPr b="1" i="0" sz="3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highlight>
                  <a:schemeClr val="lt1"/>
                </a:highlight>
                <a:latin typeface="Calibri"/>
                <a:ea typeface="Calibri"/>
                <a:cs typeface="Calibri"/>
                <a:sym typeface="Calibri"/>
              </a:rPr>
              <a:t>(트랜잭션에서의 동적 매개변수 할당 체계는</a:t>
            </a:r>
            <a:endParaRPr b="1" i="0" sz="2000" u="none" cap="none" strike="noStrike">
              <a:solidFill>
                <a:srgbClr val="FF0000"/>
              </a:solidFill>
              <a:highlight>
                <a:schemeClr val="lt1"/>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highlight>
                  <a:schemeClr val="lt1"/>
                </a:highlight>
                <a:latin typeface="Calibri"/>
                <a:ea typeface="Calibri"/>
                <a:cs typeface="Calibri"/>
                <a:sym typeface="Calibri"/>
              </a:rPr>
              <a:t> 기능설계에 있습니다)</a:t>
            </a:r>
            <a:endParaRPr b="1" i="0" sz="2000" u="none" cap="none" strike="noStrike">
              <a:solidFill>
                <a:srgbClr val="FF0000"/>
              </a:solidFill>
              <a:highlight>
                <a:schemeClr val="lt1"/>
              </a:highlight>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45"/>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8" name="Google Shape;1178;p45"/>
          <p:cNvSpPr txBox="1"/>
          <p:nvPr/>
        </p:nvSpPr>
        <p:spPr>
          <a:xfrm>
            <a:off x="1796150" y="204675"/>
            <a:ext cx="9266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화면 설계: 페이징 기능 구현</a:t>
            </a:r>
            <a:endParaRPr b="0" i="0" sz="3600" u="none" cap="none" strike="noStrike">
              <a:solidFill>
                <a:schemeClr val="dk1"/>
              </a:solidFill>
              <a:latin typeface="Arial"/>
              <a:ea typeface="Arial"/>
              <a:cs typeface="Arial"/>
              <a:sym typeface="Arial"/>
            </a:endParaRPr>
          </a:p>
        </p:txBody>
      </p:sp>
      <p:grpSp>
        <p:nvGrpSpPr>
          <p:cNvPr id="1179" name="Google Shape;1179;p45"/>
          <p:cNvGrpSpPr/>
          <p:nvPr/>
        </p:nvGrpSpPr>
        <p:grpSpPr>
          <a:xfrm>
            <a:off x="190501" y="204687"/>
            <a:ext cx="571349" cy="646200"/>
            <a:chOff x="190501" y="204687"/>
            <a:chExt cx="571349" cy="646200"/>
          </a:xfrm>
        </p:grpSpPr>
        <p:sp>
          <p:nvSpPr>
            <p:cNvPr id="1180" name="Google Shape;1180;p45"/>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1" name="Google Shape;1181;p45"/>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82" name="Google Shape;1182;p45"/>
          <p:cNvGrpSpPr/>
          <p:nvPr/>
        </p:nvGrpSpPr>
        <p:grpSpPr>
          <a:xfrm>
            <a:off x="804281" y="204686"/>
            <a:ext cx="571349" cy="646200"/>
            <a:chOff x="190501" y="204687"/>
            <a:chExt cx="571349" cy="646200"/>
          </a:xfrm>
        </p:grpSpPr>
        <p:sp>
          <p:nvSpPr>
            <p:cNvPr id="1183" name="Google Shape;1183;p45"/>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4" name="Google Shape;1184;p45"/>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185" name="Google Shape;1185;p45"/>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186" name="Google Shape;1186;p45"/>
          <p:cNvSpPr txBox="1"/>
          <p:nvPr/>
        </p:nvSpPr>
        <p:spPr>
          <a:xfrm>
            <a:off x="454025" y="1338150"/>
            <a:ext cx="11445900" cy="28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rgbClr val="000000"/>
                </a:solidFill>
                <a:latin typeface="Malgun Gothic"/>
                <a:ea typeface="Malgun Gothic"/>
                <a:cs typeface="Malgun Gothic"/>
                <a:sym typeface="Malgun Gothic"/>
              </a:rPr>
              <a:t>ReactiveSearch</a:t>
            </a:r>
            <a:r>
              <a:rPr b="0" i="0" lang="ko-KR" sz="2500" u="none" cap="none" strike="noStrike">
                <a:solidFill>
                  <a:srgbClr val="000000"/>
                </a:solidFill>
                <a:latin typeface="Malgun Gothic"/>
                <a:ea typeface="Malgun Gothic"/>
                <a:cs typeface="Malgun Gothic"/>
                <a:sym typeface="Malgun Gothic"/>
              </a:rPr>
              <a:t>의 </a:t>
            </a:r>
            <a:r>
              <a:rPr b="1" i="0" lang="ko-KR" sz="2500" u="none" cap="none" strike="noStrike">
                <a:solidFill>
                  <a:srgbClr val="000000"/>
                </a:solidFill>
                <a:latin typeface="Malgun Gothic"/>
                <a:ea typeface="Malgun Gothic"/>
                <a:cs typeface="Malgun Gothic"/>
                <a:sym typeface="Malgun Gothic"/>
              </a:rPr>
              <a:t>reactive-list</a:t>
            </a:r>
            <a:r>
              <a:rPr b="0" i="0" lang="ko-KR" sz="2500" u="none" cap="none" strike="noStrike">
                <a:solidFill>
                  <a:srgbClr val="000000"/>
                </a:solidFill>
                <a:latin typeface="Malgun Gothic"/>
                <a:ea typeface="Malgun Gothic"/>
                <a:cs typeface="Malgun Gothic"/>
                <a:sym typeface="Malgun Gothic"/>
              </a:rPr>
              <a:t> 컴포넌트를 사용하여 페이징 기능 구현.</a:t>
            </a:r>
            <a:endParaRPr b="0" i="0" sz="25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rgbClr val="000000"/>
                </a:solidFill>
                <a:latin typeface="Malgun Gothic"/>
                <a:ea typeface="Malgun Gothic"/>
                <a:cs typeface="Malgun Gothic"/>
                <a:sym typeface="Malgun Gothic"/>
              </a:rPr>
              <a:t>reactive-list</a:t>
            </a:r>
            <a:r>
              <a:rPr b="0" i="0" lang="ko-KR" sz="2500" u="none" cap="none" strike="noStrike">
                <a:solidFill>
                  <a:srgbClr val="000000"/>
                </a:solidFill>
                <a:latin typeface="Malgun Gothic"/>
                <a:ea typeface="Malgun Gothic"/>
                <a:cs typeface="Malgun Gothic"/>
                <a:sym typeface="Malgun Gothic"/>
              </a:rPr>
              <a:t>의 속성 중 ‘</a:t>
            </a:r>
            <a:r>
              <a:rPr b="1" i="0" lang="ko-KR" sz="2500" u="none" cap="none" strike="noStrike">
                <a:solidFill>
                  <a:srgbClr val="000000"/>
                </a:solidFill>
                <a:latin typeface="Malgun Gothic"/>
                <a:ea typeface="Malgun Gothic"/>
                <a:cs typeface="Malgun Gothic"/>
                <a:sym typeface="Malgun Gothic"/>
              </a:rPr>
              <a:t>pagination</a:t>
            </a:r>
            <a:r>
              <a:rPr b="0" i="0" lang="ko-KR" sz="2500" u="none" cap="none" strike="noStrike">
                <a:solidFill>
                  <a:srgbClr val="000000"/>
                </a:solidFill>
                <a:latin typeface="Malgun Gothic"/>
                <a:ea typeface="Malgun Gothic"/>
                <a:cs typeface="Malgun Gothic"/>
                <a:sym typeface="Malgun Gothic"/>
              </a:rPr>
              <a:t>’과 ‘</a:t>
            </a:r>
            <a:r>
              <a:rPr b="1" i="0" lang="ko-KR" sz="2500" u="none" cap="none" strike="noStrike">
                <a:solidFill>
                  <a:srgbClr val="000000"/>
                </a:solidFill>
                <a:latin typeface="Malgun Gothic"/>
                <a:ea typeface="Malgun Gothic"/>
                <a:cs typeface="Malgun Gothic"/>
                <a:sym typeface="Malgun Gothic"/>
              </a:rPr>
              <a:t>from</a:t>
            </a:r>
            <a:r>
              <a:rPr b="0" i="0" lang="ko-KR" sz="2500" u="none" cap="none" strike="noStrike">
                <a:solidFill>
                  <a:srgbClr val="000000"/>
                </a:solidFill>
                <a:latin typeface="Malgun Gothic"/>
                <a:ea typeface="Malgun Gothic"/>
                <a:cs typeface="Malgun Gothic"/>
                <a:sym typeface="Malgun Gothic"/>
              </a:rPr>
              <a:t>’, ‘</a:t>
            </a:r>
            <a:r>
              <a:rPr b="1" i="0" lang="ko-KR" sz="2500" u="none" cap="none" strike="noStrike">
                <a:solidFill>
                  <a:srgbClr val="000000"/>
                </a:solidFill>
                <a:latin typeface="Malgun Gothic"/>
                <a:ea typeface="Malgun Gothic"/>
                <a:cs typeface="Malgun Gothic"/>
                <a:sym typeface="Malgun Gothic"/>
              </a:rPr>
              <a:t>size</a:t>
            </a:r>
            <a:r>
              <a:rPr b="0" i="0" lang="ko-KR" sz="2500" u="none" cap="none" strike="noStrike">
                <a:solidFill>
                  <a:srgbClr val="000000"/>
                </a:solidFill>
                <a:latin typeface="Malgun Gothic"/>
                <a:ea typeface="Malgun Gothic"/>
                <a:cs typeface="Malgun Gothic"/>
                <a:sym typeface="Malgun Gothic"/>
              </a:rPr>
              <a:t>’ 속성을 이용하여 구현한다</a:t>
            </a:r>
            <a:endParaRPr b="0" i="0" sz="25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500"/>
              <a:buFont typeface="Arial"/>
              <a:buNone/>
            </a:pPr>
            <a:r>
              <a:rPr b="0" i="0" lang="ko-KR" sz="2500" u="none" cap="none" strike="noStrike">
                <a:solidFill>
                  <a:srgbClr val="000000"/>
                </a:solidFill>
                <a:latin typeface="Malgun Gothic"/>
                <a:ea typeface="Malgun Gothic"/>
                <a:cs typeface="Malgun Gothic"/>
                <a:sym typeface="Malgun Gothic"/>
              </a:rPr>
              <a:t>( 한 페이지당 결과를 10개 정도 보여준다)</a:t>
            </a:r>
            <a:endParaRPr b="0" i="0" sz="2500" u="none" cap="none" strike="noStrike">
              <a:solidFill>
                <a:srgbClr val="000000"/>
              </a:solidFill>
              <a:latin typeface="Malgun Gothic"/>
              <a:ea typeface="Malgun Gothic"/>
              <a:cs typeface="Malgun Gothic"/>
              <a:sym typeface="Malgun Gothic"/>
            </a:endParaRPr>
          </a:p>
        </p:txBody>
      </p:sp>
      <p:sp>
        <p:nvSpPr>
          <p:cNvPr id="1187" name="Google Shape;1187;p45"/>
          <p:cNvSpPr/>
          <p:nvPr/>
        </p:nvSpPr>
        <p:spPr>
          <a:xfrm>
            <a:off x="1952775" y="2856625"/>
            <a:ext cx="8482800" cy="15639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ko-KR" sz="3000" u="none" cap="none" strike="noStrike">
                <a:solidFill>
                  <a:srgbClr val="000000"/>
                </a:solidFill>
                <a:latin typeface="Arial"/>
                <a:ea typeface="Arial"/>
                <a:cs typeface="Arial"/>
                <a:sym typeface="Arial"/>
              </a:rPr>
              <a:t>&lt;reactive-list :pagination="true" :from="0" :size="10"&gt;&lt;/reactive-list&gt;</a:t>
            </a:r>
            <a:endParaRPr b="1" i="0" sz="3000" u="none" cap="none" strike="noStrike">
              <a:solidFill>
                <a:srgbClr val="000000"/>
              </a:solidFill>
              <a:latin typeface="Arial"/>
              <a:ea typeface="Arial"/>
              <a:cs typeface="Arial"/>
              <a:sym typeface="Arial"/>
            </a:endParaRPr>
          </a:p>
        </p:txBody>
      </p:sp>
      <p:sp>
        <p:nvSpPr>
          <p:cNvPr id="1188" name="Google Shape;1188;p45"/>
          <p:cNvSpPr txBox="1"/>
          <p:nvPr/>
        </p:nvSpPr>
        <p:spPr>
          <a:xfrm>
            <a:off x="310650" y="4962550"/>
            <a:ext cx="11445900" cy="88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ko-KR" sz="3000" u="none" cap="none" strike="noStrike">
                <a:solidFill>
                  <a:srgbClr val="FF0000"/>
                </a:solidFill>
                <a:latin typeface="Calibri"/>
                <a:ea typeface="Calibri"/>
                <a:cs typeface="Calibri"/>
                <a:sym typeface="Calibri"/>
              </a:rPr>
              <a:t>페이징 기능을 통하여, 화면에 제한된 수의 결과를 가져와서 출력함으로서 대용량 데이터베이스, 대용량 result set에 대해</a:t>
            </a:r>
            <a:endParaRPr b="1" i="0" sz="30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000"/>
              <a:buFont typeface="Arial"/>
              <a:buNone/>
            </a:pPr>
            <a:r>
              <a:rPr b="1" i="0" lang="ko-KR" sz="3000" u="none" cap="none" strike="noStrike">
                <a:solidFill>
                  <a:srgbClr val="FF0000"/>
                </a:solidFill>
                <a:latin typeface="Calibri"/>
                <a:ea typeface="Calibri"/>
                <a:cs typeface="Calibri"/>
                <a:sym typeface="Calibri"/>
              </a:rPr>
              <a:t>대처할 수 있다.</a:t>
            </a:r>
            <a:endParaRPr b="1" i="0" sz="3000" u="none" cap="none" strike="noStrike">
              <a:solidFill>
                <a:srgbClr val="FF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46"/>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4" name="Google Shape;1194;p46"/>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화면 설계</a:t>
            </a:r>
            <a:endParaRPr b="0" i="0" sz="3600" u="none" cap="none" strike="noStrike">
              <a:solidFill>
                <a:schemeClr val="dk1"/>
              </a:solidFill>
              <a:latin typeface="Arial"/>
              <a:ea typeface="Arial"/>
              <a:cs typeface="Arial"/>
              <a:sym typeface="Arial"/>
            </a:endParaRPr>
          </a:p>
        </p:txBody>
      </p:sp>
      <p:grpSp>
        <p:nvGrpSpPr>
          <p:cNvPr id="1195" name="Google Shape;1195;p46"/>
          <p:cNvGrpSpPr/>
          <p:nvPr/>
        </p:nvGrpSpPr>
        <p:grpSpPr>
          <a:xfrm>
            <a:off x="190501" y="204687"/>
            <a:ext cx="571349" cy="646200"/>
            <a:chOff x="190501" y="204687"/>
            <a:chExt cx="571349" cy="646200"/>
          </a:xfrm>
        </p:grpSpPr>
        <p:sp>
          <p:nvSpPr>
            <p:cNvPr id="1196" name="Google Shape;1196;p46"/>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7" name="Google Shape;1197;p46"/>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98" name="Google Shape;1198;p46"/>
          <p:cNvGrpSpPr/>
          <p:nvPr/>
        </p:nvGrpSpPr>
        <p:grpSpPr>
          <a:xfrm>
            <a:off x="804281" y="204686"/>
            <a:ext cx="571349" cy="646200"/>
            <a:chOff x="190501" y="204687"/>
            <a:chExt cx="571349" cy="646200"/>
          </a:xfrm>
        </p:grpSpPr>
        <p:sp>
          <p:nvSpPr>
            <p:cNvPr id="1199" name="Google Shape;1199;p46"/>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0" name="Google Shape;1200;p46"/>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201" name="Google Shape;1201;p46"/>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pic>
        <p:nvPicPr>
          <p:cNvPr id="1202" name="Google Shape;1202;p46"/>
          <p:cNvPicPr preferRelativeResize="0"/>
          <p:nvPr/>
        </p:nvPicPr>
        <p:blipFill rotWithShape="1">
          <a:blip r:embed="rId3">
            <a:alphaModFix/>
          </a:blip>
          <a:srcRect b="0" l="0" r="0" t="0"/>
          <a:stretch/>
        </p:blipFill>
        <p:spPr>
          <a:xfrm>
            <a:off x="448799" y="1187225"/>
            <a:ext cx="5647199" cy="5457825"/>
          </a:xfrm>
          <a:prstGeom prst="rect">
            <a:avLst/>
          </a:prstGeom>
          <a:noFill/>
          <a:ln>
            <a:noFill/>
          </a:ln>
        </p:spPr>
      </p:pic>
      <p:sp>
        <p:nvSpPr>
          <p:cNvPr id="1203" name="Google Shape;1203;p46"/>
          <p:cNvSpPr/>
          <p:nvPr/>
        </p:nvSpPr>
        <p:spPr>
          <a:xfrm>
            <a:off x="4164367" y="3311371"/>
            <a:ext cx="923400" cy="568200"/>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4" name="Google Shape;1204;p46"/>
          <p:cNvSpPr/>
          <p:nvPr/>
        </p:nvSpPr>
        <p:spPr>
          <a:xfrm>
            <a:off x="6143350" y="1733550"/>
            <a:ext cx="5889000" cy="40005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사용자에게 시작날짜와 마침날짜를 각각 변수 </a:t>
            </a:r>
            <a:r>
              <a:rPr b="1" i="0" lang="ko-KR" sz="2000" u="none" cap="none" strike="noStrike">
                <a:solidFill>
                  <a:srgbClr val="000000"/>
                </a:solidFill>
                <a:latin typeface="Arial"/>
                <a:ea typeface="Arial"/>
                <a:cs typeface="Arial"/>
                <a:sym typeface="Arial"/>
              </a:rPr>
              <a:t>first_date, last_date</a:t>
            </a:r>
            <a:r>
              <a:rPr b="0" i="0" lang="ko-KR" sz="2000" u="none" cap="none" strike="noStrike">
                <a:solidFill>
                  <a:srgbClr val="000000"/>
                </a:solidFill>
                <a:latin typeface="Arial"/>
                <a:ea typeface="Arial"/>
                <a:cs typeface="Arial"/>
                <a:sym typeface="Arial"/>
              </a:rPr>
              <a:t>로 받는다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ReacitveSearch의 </a:t>
            </a:r>
            <a:r>
              <a:rPr b="1" i="0" lang="ko-KR" sz="2000" u="none" cap="none" strike="noStrike">
                <a:solidFill>
                  <a:srgbClr val="000000"/>
                </a:solidFill>
                <a:latin typeface="Arial"/>
                <a:ea typeface="Arial"/>
                <a:cs typeface="Arial"/>
                <a:sym typeface="Arial"/>
              </a:rPr>
              <a:t>defaultQuery</a:t>
            </a:r>
            <a:r>
              <a:rPr b="0" i="0" lang="ko-KR" sz="2000" u="none" cap="none" strike="noStrike">
                <a:solidFill>
                  <a:srgbClr val="000000"/>
                </a:solidFill>
                <a:latin typeface="Arial"/>
                <a:ea typeface="Arial"/>
                <a:cs typeface="Arial"/>
                <a:sym typeface="Arial"/>
              </a:rPr>
              <a:t>를 사용하여 first_date &lt; 구매일 &lt; last_date를 만족하는 것들을 화면에 출력 (기능설계의 동적 SQL문)</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결과는 </a:t>
            </a:r>
            <a:r>
              <a:rPr b="1" i="0" lang="ko-KR" sz="2000" u="none" cap="none" strike="noStrike">
                <a:solidFill>
                  <a:srgbClr val="000000"/>
                </a:solidFill>
                <a:latin typeface="Arial"/>
                <a:ea typeface="Arial"/>
                <a:cs typeface="Arial"/>
                <a:sym typeface="Arial"/>
              </a:rPr>
              <a:t>reacitve-list</a:t>
            </a:r>
            <a:r>
              <a:rPr b="0" i="0" lang="ko-KR" sz="2000" u="none" cap="none" strike="noStrike">
                <a:solidFill>
                  <a:srgbClr val="000000"/>
                </a:solidFill>
                <a:latin typeface="Arial"/>
                <a:ea typeface="Arial"/>
                <a:cs typeface="Arial"/>
                <a:sym typeface="Arial"/>
              </a:rPr>
              <a:t>를 통해 출력한다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result_data.transac_name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result_data.data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result_data.payment_method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47"/>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0" name="Google Shape;1210;p47"/>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화면 설계</a:t>
            </a:r>
            <a:endParaRPr b="0" i="0" sz="3600" u="none" cap="none" strike="noStrike">
              <a:solidFill>
                <a:schemeClr val="dk1"/>
              </a:solidFill>
              <a:latin typeface="Arial"/>
              <a:ea typeface="Arial"/>
              <a:cs typeface="Arial"/>
              <a:sym typeface="Arial"/>
            </a:endParaRPr>
          </a:p>
        </p:txBody>
      </p:sp>
      <p:grpSp>
        <p:nvGrpSpPr>
          <p:cNvPr id="1211" name="Google Shape;1211;p47"/>
          <p:cNvGrpSpPr/>
          <p:nvPr/>
        </p:nvGrpSpPr>
        <p:grpSpPr>
          <a:xfrm>
            <a:off x="190501" y="204687"/>
            <a:ext cx="571349" cy="646200"/>
            <a:chOff x="190501" y="204687"/>
            <a:chExt cx="571349" cy="646200"/>
          </a:xfrm>
        </p:grpSpPr>
        <p:sp>
          <p:nvSpPr>
            <p:cNvPr id="1212" name="Google Shape;1212;p47"/>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3" name="Google Shape;1213;p47"/>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14" name="Google Shape;1214;p47"/>
          <p:cNvGrpSpPr/>
          <p:nvPr/>
        </p:nvGrpSpPr>
        <p:grpSpPr>
          <a:xfrm>
            <a:off x="804281" y="204686"/>
            <a:ext cx="571349" cy="646200"/>
            <a:chOff x="190501" y="204687"/>
            <a:chExt cx="571349" cy="646200"/>
          </a:xfrm>
        </p:grpSpPr>
        <p:sp>
          <p:nvSpPr>
            <p:cNvPr id="1215" name="Google Shape;1215;p47"/>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6" name="Google Shape;1216;p47"/>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217" name="Google Shape;1217;p47"/>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pic>
        <p:nvPicPr>
          <p:cNvPr id="1218" name="Google Shape;1218;p47"/>
          <p:cNvPicPr preferRelativeResize="0"/>
          <p:nvPr/>
        </p:nvPicPr>
        <p:blipFill rotWithShape="1">
          <a:blip r:embed="rId3">
            <a:alphaModFix/>
          </a:blip>
          <a:srcRect b="0" l="0" r="0" t="0"/>
          <a:stretch/>
        </p:blipFill>
        <p:spPr>
          <a:xfrm>
            <a:off x="333375" y="1160600"/>
            <a:ext cx="5131200" cy="5543550"/>
          </a:xfrm>
          <a:prstGeom prst="rect">
            <a:avLst/>
          </a:prstGeom>
          <a:noFill/>
          <a:ln>
            <a:noFill/>
          </a:ln>
        </p:spPr>
      </p:pic>
      <p:sp>
        <p:nvSpPr>
          <p:cNvPr id="1219" name="Google Shape;1219;p47"/>
          <p:cNvSpPr/>
          <p:nvPr/>
        </p:nvSpPr>
        <p:spPr>
          <a:xfrm>
            <a:off x="5879575" y="2123875"/>
            <a:ext cx="5889000" cy="40005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ReacitveSearch의 </a:t>
            </a:r>
            <a:r>
              <a:rPr b="1" i="0" lang="ko-KR" sz="2000" u="none" cap="none" strike="noStrike">
                <a:solidFill>
                  <a:srgbClr val="000000"/>
                </a:solidFill>
                <a:latin typeface="Arial"/>
                <a:ea typeface="Arial"/>
                <a:cs typeface="Arial"/>
                <a:sym typeface="Arial"/>
              </a:rPr>
              <a:t>defaultQuery</a:t>
            </a:r>
            <a:r>
              <a:rPr b="0" i="0" lang="ko-KR" sz="2000" u="none" cap="none" strike="noStrike">
                <a:solidFill>
                  <a:srgbClr val="000000"/>
                </a:solidFill>
                <a:latin typeface="Arial"/>
                <a:ea typeface="Arial"/>
                <a:cs typeface="Arial"/>
                <a:sym typeface="Arial"/>
              </a:rPr>
              <a:t>를 사용하여, 로그인한 사용자의 ID와 일치하는 찜목록을 화면에 출력 (기능설계의 동적 SQL문 참고)</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결과는 </a:t>
            </a:r>
            <a:r>
              <a:rPr b="1" i="0" lang="ko-KR" sz="2000" u="none" cap="none" strike="noStrike">
                <a:solidFill>
                  <a:srgbClr val="000000"/>
                </a:solidFill>
                <a:latin typeface="Arial"/>
                <a:ea typeface="Arial"/>
                <a:cs typeface="Arial"/>
                <a:sym typeface="Arial"/>
              </a:rPr>
              <a:t>reacitve-list</a:t>
            </a:r>
            <a:r>
              <a:rPr b="0" i="0" lang="ko-KR" sz="2000" u="none" cap="none" strike="noStrike">
                <a:solidFill>
                  <a:srgbClr val="000000"/>
                </a:solidFill>
                <a:latin typeface="Arial"/>
                <a:ea typeface="Arial"/>
                <a:cs typeface="Arial"/>
                <a:sym typeface="Arial"/>
              </a:rPr>
              <a:t>를 통해  찜한 영화 포스터 /이름/평점을 출력한다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result_data.movie_poster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result_data.movie_name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result_data.movie_rating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Google Shape;1224;p48"/>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5" name="Google Shape;1225;p48"/>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화면 설계</a:t>
            </a:r>
            <a:endParaRPr b="0" i="0" sz="3600" u="none" cap="none" strike="noStrike">
              <a:solidFill>
                <a:schemeClr val="dk1"/>
              </a:solidFill>
              <a:latin typeface="Arial"/>
              <a:ea typeface="Arial"/>
              <a:cs typeface="Arial"/>
              <a:sym typeface="Arial"/>
            </a:endParaRPr>
          </a:p>
        </p:txBody>
      </p:sp>
      <p:grpSp>
        <p:nvGrpSpPr>
          <p:cNvPr id="1226" name="Google Shape;1226;p48"/>
          <p:cNvGrpSpPr/>
          <p:nvPr/>
        </p:nvGrpSpPr>
        <p:grpSpPr>
          <a:xfrm>
            <a:off x="190501" y="204687"/>
            <a:ext cx="571349" cy="646200"/>
            <a:chOff x="190501" y="204687"/>
            <a:chExt cx="571349" cy="646200"/>
          </a:xfrm>
        </p:grpSpPr>
        <p:sp>
          <p:nvSpPr>
            <p:cNvPr id="1227" name="Google Shape;1227;p4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8" name="Google Shape;1228;p4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9" name="Google Shape;1229;p48"/>
          <p:cNvGrpSpPr/>
          <p:nvPr/>
        </p:nvGrpSpPr>
        <p:grpSpPr>
          <a:xfrm>
            <a:off x="804281" y="204686"/>
            <a:ext cx="571349" cy="646200"/>
            <a:chOff x="190501" y="204687"/>
            <a:chExt cx="571349" cy="646200"/>
          </a:xfrm>
        </p:grpSpPr>
        <p:sp>
          <p:nvSpPr>
            <p:cNvPr id="1230" name="Google Shape;1230;p4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1" name="Google Shape;1231;p4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232" name="Google Shape;1232;p48"/>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pic>
        <p:nvPicPr>
          <p:cNvPr id="1233" name="Google Shape;1233;p48"/>
          <p:cNvPicPr preferRelativeResize="0"/>
          <p:nvPr/>
        </p:nvPicPr>
        <p:blipFill rotWithShape="1">
          <a:blip r:embed="rId3">
            <a:alphaModFix/>
          </a:blip>
          <a:srcRect b="0" l="0" r="0" t="0"/>
          <a:stretch/>
        </p:blipFill>
        <p:spPr>
          <a:xfrm>
            <a:off x="323850" y="1107825"/>
            <a:ext cx="5131200" cy="5572125"/>
          </a:xfrm>
          <a:prstGeom prst="rect">
            <a:avLst/>
          </a:prstGeom>
          <a:noFill/>
          <a:ln>
            <a:noFill/>
          </a:ln>
        </p:spPr>
      </p:pic>
      <p:sp>
        <p:nvSpPr>
          <p:cNvPr id="1234" name="Google Shape;1234;p48"/>
          <p:cNvSpPr/>
          <p:nvPr/>
        </p:nvSpPr>
        <p:spPr>
          <a:xfrm>
            <a:off x="5655125" y="1355500"/>
            <a:ext cx="6205200" cy="40005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&lt;시청목록 조회&gt;</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ReacitveSearch의 </a:t>
            </a:r>
            <a:r>
              <a:rPr b="1" i="0" lang="ko-KR" sz="2000" u="none" cap="none" strike="noStrike">
                <a:solidFill>
                  <a:srgbClr val="000000"/>
                </a:solidFill>
                <a:latin typeface="Arial"/>
                <a:ea typeface="Arial"/>
                <a:cs typeface="Arial"/>
                <a:sym typeface="Arial"/>
              </a:rPr>
              <a:t>defaultQuery</a:t>
            </a:r>
            <a:r>
              <a:rPr b="0" i="0" lang="ko-KR" sz="2000" u="none" cap="none" strike="noStrike">
                <a:solidFill>
                  <a:srgbClr val="000000"/>
                </a:solidFill>
                <a:latin typeface="Arial"/>
                <a:ea typeface="Arial"/>
                <a:cs typeface="Arial"/>
                <a:sym typeface="Arial"/>
              </a:rPr>
              <a:t>를 사용하여, 로그인한 사용자의 ID와 일치하는 시청목록을 화면에 출력 (기능설계의 동적 SQL문 참고)</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결과는 </a:t>
            </a:r>
            <a:r>
              <a:rPr b="1" i="0" lang="ko-KR" sz="2000" u="none" cap="none" strike="noStrike">
                <a:solidFill>
                  <a:srgbClr val="000000"/>
                </a:solidFill>
                <a:latin typeface="Arial"/>
                <a:ea typeface="Arial"/>
                <a:cs typeface="Arial"/>
                <a:sym typeface="Arial"/>
              </a:rPr>
              <a:t>reacitve-list</a:t>
            </a:r>
            <a:r>
              <a:rPr b="0" i="0" lang="ko-KR" sz="2000" u="none" cap="none" strike="noStrike">
                <a:solidFill>
                  <a:srgbClr val="000000"/>
                </a:solidFill>
                <a:latin typeface="Arial"/>
                <a:ea typeface="Arial"/>
                <a:cs typeface="Arial"/>
                <a:sym typeface="Arial"/>
              </a:rPr>
              <a:t>를 통해  시청한 영화의 포스터/이름/시청시간 을 출력한다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result_data.movie_poster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result_data.movie_name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result_data.movie_time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49"/>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0" name="Google Shape;1240;p49"/>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화면 설계</a:t>
            </a:r>
            <a:endParaRPr b="0" i="0" sz="3600" u="none" cap="none" strike="noStrike">
              <a:solidFill>
                <a:schemeClr val="dk1"/>
              </a:solidFill>
              <a:latin typeface="Arial"/>
              <a:ea typeface="Arial"/>
              <a:cs typeface="Arial"/>
              <a:sym typeface="Arial"/>
            </a:endParaRPr>
          </a:p>
        </p:txBody>
      </p:sp>
      <p:grpSp>
        <p:nvGrpSpPr>
          <p:cNvPr id="1241" name="Google Shape;1241;p49"/>
          <p:cNvGrpSpPr/>
          <p:nvPr/>
        </p:nvGrpSpPr>
        <p:grpSpPr>
          <a:xfrm>
            <a:off x="190501" y="204687"/>
            <a:ext cx="571349" cy="646200"/>
            <a:chOff x="190501" y="204687"/>
            <a:chExt cx="571349" cy="646200"/>
          </a:xfrm>
        </p:grpSpPr>
        <p:sp>
          <p:nvSpPr>
            <p:cNvPr id="1242" name="Google Shape;1242;p49"/>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3" name="Google Shape;1243;p49"/>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44" name="Google Shape;1244;p49"/>
          <p:cNvGrpSpPr/>
          <p:nvPr/>
        </p:nvGrpSpPr>
        <p:grpSpPr>
          <a:xfrm>
            <a:off x="804281" y="204686"/>
            <a:ext cx="571349" cy="646200"/>
            <a:chOff x="190501" y="204687"/>
            <a:chExt cx="571349" cy="646200"/>
          </a:xfrm>
        </p:grpSpPr>
        <p:sp>
          <p:nvSpPr>
            <p:cNvPr id="1245" name="Google Shape;1245;p49"/>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6" name="Google Shape;1246;p49"/>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247" name="Google Shape;1247;p49"/>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pic>
        <p:nvPicPr>
          <p:cNvPr id="1248" name="Google Shape;1248;p49"/>
          <p:cNvPicPr preferRelativeResize="0"/>
          <p:nvPr/>
        </p:nvPicPr>
        <p:blipFill rotWithShape="1">
          <a:blip r:embed="rId3">
            <a:alphaModFix/>
          </a:blip>
          <a:srcRect b="0" l="0" r="0" t="0"/>
          <a:stretch/>
        </p:blipFill>
        <p:spPr>
          <a:xfrm>
            <a:off x="190500" y="1310050"/>
            <a:ext cx="5018725" cy="4956026"/>
          </a:xfrm>
          <a:prstGeom prst="rect">
            <a:avLst/>
          </a:prstGeom>
          <a:noFill/>
          <a:ln>
            <a:noFill/>
          </a:ln>
        </p:spPr>
      </p:pic>
      <p:sp>
        <p:nvSpPr>
          <p:cNvPr id="1249" name="Google Shape;1249;p49"/>
          <p:cNvSpPr/>
          <p:nvPr/>
        </p:nvSpPr>
        <p:spPr>
          <a:xfrm>
            <a:off x="5655125" y="291600"/>
            <a:ext cx="6407700" cy="41457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검색 컴포넌트 </a:t>
            </a:r>
            <a:r>
              <a:rPr b="1" i="0" lang="ko-KR" sz="2000" u="none" cap="none" strike="noStrike">
                <a:solidFill>
                  <a:srgbClr val="000000"/>
                </a:solidFill>
                <a:latin typeface="Arial"/>
                <a:ea typeface="Arial"/>
                <a:cs typeface="Arial"/>
                <a:sym typeface="Arial"/>
              </a:rPr>
              <a:t>single-list</a:t>
            </a:r>
            <a:r>
              <a:rPr b="0" i="0" lang="ko-KR" sz="2000" u="none" cap="none" strike="noStrike">
                <a:solidFill>
                  <a:srgbClr val="000000"/>
                </a:solidFill>
                <a:latin typeface="Arial"/>
                <a:ea typeface="Arial"/>
                <a:cs typeface="Arial"/>
                <a:sym typeface="Arial"/>
              </a:rPr>
              <a:t>를 사용하여 각각 장르/별점/나이제한에 대한 입력값을 </a:t>
            </a:r>
            <a:r>
              <a:rPr b="1" i="0" lang="ko-KR" sz="2000" u="none" cap="none" strike="noStrike">
                <a:solidFill>
                  <a:srgbClr val="000000"/>
                </a:solidFill>
                <a:latin typeface="Arial"/>
                <a:ea typeface="Arial"/>
                <a:cs typeface="Arial"/>
                <a:sym typeface="Arial"/>
              </a:rPr>
              <a:t>dataField</a:t>
            </a:r>
            <a:r>
              <a:rPr b="0" i="0" lang="ko-KR" sz="2000" u="none" cap="none" strike="noStrike">
                <a:solidFill>
                  <a:srgbClr val="000000"/>
                </a:solidFill>
                <a:latin typeface="Arial"/>
                <a:ea typeface="Arial"/>
                <a:cs typeface="Arial"/>
                <a:sym typeface="Arial"/>
              </a:rPr>
              <a:t>로 설정한다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이 값을 바탕으로 </a:t>
            </a:r>
            <a:r>
              <a:rPr b="1" i="0" lang="ko-KR" sz="2000" u="none" cap="none" strike="noStrike">
                <a:solidFill>
                  <a:srgbClr val="000000"/>
                </a:solidFill>
                <a:latin typeface="Arial"/>
                <a:ea typeface="Arial"/>
                <a:cs typeface="Arial"/>
                <a:sym typeface="Arial"/>
              </a:rPr>
              <a:t>defaultQuery</a:t>
            </a:r>
            <a:r>
              <a:rPr b="0" i="0" lang="ko-KR" sz="2000" u="none" cap="none" strike="noStrike">
                <a:solidFill>
                  <a:srgbClr val="000000"/>
                </a:solidFill>
                <a:latin typeface="Arial"/>
                <a:ea typeface="Arial"/>
                <a:cs typeface="Arial"/>
                <a:sym typeface="Arial"/>
              </a:rPr>
              <a:t>를 사용하여, 일치하는 영화목록을 화면에 출력 (기능설계의 동적 SQL문 참고)</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결과는 </a:t>
            </a:r>
            <a:r>
              <a:rPr b="1" i="0" lang="ko-KR" sz="2000" u="none" cap="none" strike="noStrike">
                <a:solidFill>
                  <a:srgbClr val="000000"/>
                </a:solidFill>
                <a:latin typeface="Arial"/>
                <a:ea typeface="Arial"/>
                <a:cs typeface="Arial"/>
                <a:sym typeface="Arial"/>
              </a:rPr>
              <a:t>reacitve-list</a:t>
            </a:r>
            <a:r>
              <a:rPr b="0" i="0" lang="ko-KR" sz="2000" u="none" cap="none" strike="noStrike">
                <a:solidFill>
                  <a:srgbClr val="000000"/>
                </a:solidFill>
                <a:latin typeface="Arial"/>
                <a:ea typeface="Arial"/>
                <a:cs typeface="Arial"/>
                <a:sym typeface="Arial"/>
              </a:rPr>
              <a:t>를 통해,  시청한 영화의 포스터/링크 출력한다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result_data.movie_poster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result_data.start_link  }} </a:t>
            </a:r>
            <a:r>
              <a:rPr b="1" i="0" lang="ko-KR" sz="2000" u="none" cap="none" strike="noStrike">
                <a:solidFill>
                  <a:srgbClr val="FF0000"/>
                </a:solidFill>
                <a:highlight>
                  <a:srgbClr val="FFFFFF"/>
                </a:highlight>
                <a:latin typeface="Arial"/>
                <a:ea typeface="Arial"/>
                <a:cs typeface="Arial"/>
                <a:sym typeface="Arial"/>
              </a:rPr>
              <a:t> play버튼의 연결링크</a:t>
            </a:r>
            <a:endParaRPr b="1" i="0" sz="2000" u="none" cap="none" strike="noStrike">
              <a:solidFill>
                <a:srgbClr val="FF0000"/>
              </a:solidFill>
              <a:highlight>
                <a:srgbClr val="FFFFFF"/>
              </a:highlight>
              <a:latin typeface="Arial"/>
              <a:ea typeface="Arial"/>
              <a:cs typeface="Arial"/>
              <a:sym typeface="Arial"/>
            </a:endParaRPr>
          </a:p>
        </p:txBody>
      </p:sp>
      <p:sp>
        <p:nvSpPr>
          <p:cNvPr id="1250" name="Google Shape;1250;p49"/>
          <p:cNvSpPr/>
          <p:nvPr/>
        </p:nvSpPr>
        <p:spPr>
          <a:xfrm>
            <a:off x="4469950" y="4622900"/>
            <a:ext cx="7593000" cy="20247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play버튼의 경우, 각 영화당 존재하는 </a:t>
            </a:r>
            <a:r>
              <a:rPr b="1" i="0" lang="ko-KR" sz="2000" u="none" cap="none" strike="noStrike">
                <a:solidFill>
                  <a:srgbClr val="000000"/>
                </a:solidFill>
                <a:latin typeface="Arial"/>
                <a:ea typeface="Arial"/>
                <a:cs typeface="Arial"/>
                <a:sym typeface="Arial"/>
              </a:rPr>
              <a:t>start_link</a:t>
            </a:r>
            <a:r>
              <a:rPr b="0" i="0" lang="ko-KR" sz="2000" u="none" cap="none" strike="noStrike">
                <a:solidFill>
                  <a:srgbClr val="000000"/>
                </a:solidFill>
                <a:latin typeface="Arial"/>
                <a:ea typeface="Arial"/>
                <a:cs typeface="Arial"/>
                <a:sym typeface="Arial"/>
              </a:rPr>
              <a:t> 변수에 저장된 링크로 넘어가게 끔 기능을 설정한다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링크 이동은 </a:t>
            </a:r>
            <a:r>
              <a:rPr b="1" i="0" lang="ko-KR" sz="2000" u="none" cap="none" strike="noStrike">
                <a:solidFill>
                  <a:srgbClr val="000000"/>
                </a:solidFill>
                <a:latin typeface="Arial"/>
                <a:ea typeface="Arial"/>
                <a:cs typeface="Arial"/>
                <a:sym typeface="Arial"/>
              </a:rPr>
              <a:t>router.replace</a:t>
            </a:r>
            <a:r>
              <a:rPr b="0" i="0" lang="ko-KR" sz="2000" u="none" cap="none" strike="noStrike">
                <a:solidFill>
                  <a:srgbClr val="000000"/>
                </a:solidFill>
                <a:latin typeface="Arial"/>
                <a:ea typeface="Arial"/>
                <a:cs typeface="Arial"/>
                <a:sym typeface="Arial"/>
              </a:rPr>
              <a:t> 기능을 사용한다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highlight>
                  <a:schemeClr val="lt1"/>
                </a:highlight>
                <a:latin typeface="Arial"/>
                <a:ea typeface="Arial"/>
                <a:cs typeface="Arial"/>
                <a:sym typeface="Arial"/>
              </a:rPr>
              <a:t>( 영화 포스터에 대한 링크 설정도 이와 동일)</a:t>
            </a:r>
            <a:endParaRPr b="1" i="0" sz="2000" u="none" cap="none" strike="noStrike">
              <a:solidFill>
                <a:srgbClr val="FF0000"/>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FF0000"/>
                </a:solidFill>
                <a:highlight>
                  <a:schemeClr val="lt1"/>
                </a:highlight>
                <a:latin typeface="Arial"/>
                <a:ea typeface="Arial"/>
                <a:cs typeface="Arial"/>
                <a:sym typeface="Arial"/>
              </a:rPr>
              <a:t>(영화 포스터를 누르면 해당 영화 상세정보 페이지로 넘어감)</a:t>
            </a:r>
            <a:endParaRPr b="1" i="0" sz="2000" u="none" cap="none" strike="noStrike">
              <a:solidFill>
                <a:srgbClr val="FF0000"/>
              </a:solidFill>
              <a:highlight>
                <a:schemeClr val="lt1"/>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5"/>
          <p:cNvPicPr preferRelativeResize="0"/>
          <p:nvPr/>
        </p:nvPicPr>
        <p:blipFill rotWithShape="1">
          <a:blip r:embed="rId3">
            <a:alphaModFix/>
          </a:blip>
          <a:srcRect b="12286" l="0" r="0" t="3561"/>
          <a:stretch/>
        </p:blipFill>
        <p:spPr>
          <a:xfrm>
            <a:off x="0" y="0"/>
            <a:ext cx="12192000" cy="6858000"/>
          </a:xfrm>
          <a:prstGeom prst="rect">
            <a:avLst/>
          </a:prstGeom>
          <a:noFill/>
          <a:ln>
            <a:noFill/>
          </a:ln>
        </p:spPr>
      </p:pic>
      <p:grpSp>
        <p:nvGrpSpPr>
          <p:cNvPr id="184" name="Google Shape;184;p5"/>
          <p:cNvGrpSpPr/>
          <p:nvPr/>
        </p:nvGrpSpPr>
        <p:grpSpPr>
          <a:xfrm>
            <a:off x="0" y="0"/>
            <a:ext cx="8496300" cy="6858000"/>
            <a:chOff x="0" y="0"/>
            <a:chExt cx="8496300" cy="6858000"/>
          </a:xfrm>
        </p:grpSpPr>
        <p:sp>
          <p:nvSpPr>
            <p:cNvPr id="185" name="Google Shape;185;p5"/>
            <p:cNvSpPr/>
            <p:nvPr/>
          </p:nvSpPr>
          <p:spPr>
            <a:xfrm rot="5400000">
              <a:off x="819150" y="-819150"/>
              <a:ext cx="6858000" cy="8496300"/>
            </a:xfrm>
            <a:prstGeom prst="rtTriangle">
              <a:avLst/>
            </a:prstGeom>
            <a:solidFill>
              <a:srgbClr val="262626">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5"/>
            <p:cNvSpPr txBox="1"/>
            <p:nvPr/>
          </p:nvSpPr>
          <p:spPr>
            <a:xfrm>
              <a:off x="400050" y="1028700"/>
              <a:ext cx="242887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ko-KR" sz="6000" u="none" cap="none" strike="noStrike">
                  <a:solidFill>
                    <a:schemeClr val="lt1"/>
                  </a:solidFill>
                  <a:latin typeface="Arial"/>
                  <a:ea typeface="Arial"/>
                  <a:cs typeface="Arial"/>
                  <a:sym typeface="Arial"/>
                </a:rPr>
                <a:t>Part 1</a:t>
              </a:r>
              <a:endParaRPr b="1" i="0" sz="6000" u="none" cap="none" strike="noStrike">
                <a:solidFill>
                  <a:schemeClr val="lt1"/>
                </a:solidFill>
                <a:latin typeface="Arial"/>
                <a:ea typeface="Arial"/>
                <a:cs typeface="Arial"/>
                <a:sym typeface="Arial"/>
              </a:endParaRPr>
            </a:p>
          </p:txBody>
        </p:sp>
        <p:sp>
          <p:nvSpPr>
            <p:cNvPr id="187" name="Google Shape;187;p5"/>
            <p:cNvSpPr txBox="1"/>
            <p:nvPr/>
          </p:nvSpPr>
          <p:spPr>
            <a:xfrm>
              <a:off x="400050" y="2044363"/>
              <a:ext cx="223651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lt1"/>
                  </a:solidFill>
                  <a:latin typeface="Arial"/>
                  <a:ea typeface="Arial"/>
                  <a:cs typeface="Arial"/>
                  <a:sym typeface="Arial"/>
                </a:rPr>
                <a:t>응용분야</a:t>
              </a:r>
              <a:endParaRPr b="0" i="0" sz="4000" u="none" cap="none" strike="noStrike">
                <a:solidFill>
                  <a:schemeClr val="lt1"/>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50"/>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6" name="Google Shape;1256;p50"/>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화면 설계</a:t>
            </a:r>
            <a:endParaRPr b="0" i="0" sz="3600" u="none" cap="none" strike="noStrike">
              <a:solidFill>
                <a:schemeClr val="dk1"/>
              </a:solidFill>
              <a:latin typeface="Arial"/>
              <a:ea typeface="Arial"/>
              <a:cs typeface="Arial"/>
              <a:sym typeface="Arial"/>
            </a:endParaRPr>
          </a:p>
        </p:txBody>
      </p:sp>
      <p:grpSp>
        <p:nvGrpSpPr>
          <p:cNvPr id="1257" name="Google Shape;1257;p50"/>
          <p:cNvGrpSpPr/>
          <p:nvPr/>
        </p:nvGrpSpPr>
        <p:grpSpPr>
          <a:xfrm>
            <a:off x="190501" y="204687"/>
            <a:ext cx="571349" cy="646200"/>
            <a:chOff x="190501" y="204687"/>
            <a:chExt cx="571349" cy="646200"/>
          </a:xfrm>
        </p:grpSpPr>
        <p:sp>
          <p:nvSpPr>
            <p:cNvPr id="1258" name="Google Shape;1258;p50"/>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9" name="Google Shape;1259;p50"/>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60" name="Google Shape;1260;p50"/>
          <p:cNvGrpSpPr/>
          <p:nvPr/>
        </p:nvGrpSpPr>
        <p:grpSpPr>
          <a:xfrm>
            <a:off x="804281" y="204686"/>
            <a:ext cx="571349" cy="646200"/>
            <a:chOff x="190501" y="204687"/>
            <a:chExt cx="571349" cy="646200"/>
          </a:xfrm>
        </p:grpSpPr>
        <p:sp>
          <p:nvSpPr>
            <p:cNvPr id="1261" name="Google Shape;1261;p50"/>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2" name="Google Shape;1262;p50"/>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263" name="Google Shape;1263;p50"/>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264" name="Google Shape;1264;p50"/>
          <p:cNvSpPr/>
          <p:nvPr/>
        </p:nvSpPr>
        <p:spPr>
          <a:xfrm>
            <a:off x="5583425" y="2003700"/>
            <a:ext cx="6205200" cy="41457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이전 페이지에서 영화 포스트 클릭과 동시에 해당 영화의 아이디를 가져오는 </a:t>
            </a:r>
            <a:r>
              <a:rPr b="1" i="0" lang="ko-KR" sz="2000" u="none" cap="none" strike="noStrike">
                <a:solidFill>
                  <a:srgbClr val="000000"/>
                </a:solidFill>
                <a:latin typeface="Arial"/>
                <a:ea typeface="Arial"/>
                <a:cs typeface="Arial"/>
                <a:sym typeface="Arial"/>
              </a:rPr>
              <a:t>getID()</a:t>
            </a:r>
            <a:r>
              <a:rPr b="0" i="0" lang="ko-KR" sz="2000" u="none" cap="none" strike="noStrike">
                <a:solidFill>
                  <a:srgbClr val="000000"/>
                </a:solidFill>
                <a:latin typeface="Arial"/>
                <a:ea typeface="Arial"/>
                <a:cs typeface="Arial"/>
                <a:sym typeface="Arial"/>
              </a:rPr>
              <a:t> 호출.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리턴 값인 영화 ID를 변수에 저장한다.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이 값을 바탕으로 </a:t>
            </a:r>
            <a:r>
              <a:rPr b="1" i="0" lang="ko-KR" sz="2000" u="none" cap="none" strike="noStrike">
                <a:solidFill>
                  <a:srgbClr val="000000"/>
                </a:solidFill>
                <a:latin typeface="Arial"/>
                <a:ea typeface="Arial"/>
                <a:cs typeface="Arial"/>
                <a:sym typeface="Arial"/>
              </a:rPr>
              <a:t>defaultQuery</a:t>
            </a:r>
            <a:r>
              <a:rPr b="0" i="0" lang="ko-KR" sz="2000" u="none" cap="none" strike="noStrike">
                <a:solidFill>
                  <a:srgbClr val="000000"/>
                </a:solidFill>
                <a:latin typeface="Arial"/>
                <a:ea typeface="Arial"/>
                <a:cs typeface="Arial"/>
                <a:sym typeface="Arial"/>
              </a:rPr>
              <a:t>를 사용하여, 해당 영화ID와 일치하는 영화정보를 화면에 출력 (기능설계의 동적 SQL문 참고)</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결과는 </a:t>
            </a:r>
            <a:r>
              <a:rPr b="1" i="0" lang="ko-KR" sz="2000" u="none" cap="none" strike="noStrike">
                <a:solidFill>
                  <a:srgbClr val="000000"/>
                </a:solidFill>
                <a:latin typeface="Arial"/>
                <a:ea typeface="Arial"/>
                <a:cs typeface="Arial"/>
                <a:sym typeface="Arial"/>
              </a:rPr>
              <a:t>reacitve-list</a:t>
            </a:r>
            <a:r>
              <a:rPr b="0" i="0" lang="ko-KR" sz="2000" u="none" cap="none" strike="noStrike">
                <a:solidFill>
                  <a:srgbClr val="000000"/>
                </a:solidFill>
                <a:latin typeface="Arial"/>
                <a:ea typeface="Arial"/>
                <a:cs typeface="Arial"/>
                <a:sym typeface="Arial"/>
              </a:rPr>
              <a:t>를 통해  영화의 각종 정보를 출력한다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result_data.movie_poster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result_data.movie_name  }}</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rgbClr val="000000"/>
                </a:solidFill>
                <a:latin typeface="Arial"/>
                <a:ea typeface="Arial"/>
                <a:cs typeface="Arial"/>
                <a:sym typeface="Arial"/>
              </a:rPr>
              <a:t>...</a:t>
            </a:r>
            <a:endParaRPr b="1" i="0" sz="2500" u="none" cap="none" strike="noStrike">
              <a:solidFill>
                <a:srgbClr val="000000"/>
              </a:solidFill>
              <a:latin typeface="Arial"/>
              <a:ea typeface="Arial"/>
              <a:cs typeface="Arial"/>
              <a:sym typeface="Arial"/>
            </a:endParaRPr>
          </a:p>
        </p:txBody>
      </p:sp>
      <p:pic>
        <p:nvPicPr>
          <p:cNvPr id="1265" name="Google Shape;1265;p50"/>
          <p:cNvPicPr preferRelativeResize="0"/>
          <p:nvPr/>
        </p:nvPicPr>
        <p:blipFill rotWithShape="1">
          <a:blip r:embed="rId3">
            <a:alphaModFix/>
          </a:blip>
          <a:srcRect b="0" l="0" r="0" t="0"/>
          <a:stretch/>
        </p:blipFill>
        <p:spPr>
          <a:xfrm>
            <a:off x="190500" y="1160725"/>
            <a:ext cx="5007550" cy="4359125"/>
          </a:xfrm>
          <a:prstGeom prst="rect">
            <a:avLst/>
          </a:prstGeom>
          <a:noFill/>
          <a:ln>
            <a:noFill/>
          </a:ln>
        </p:spPr>
      </p:pic>
      <p:sp>
        <p:nvSpPr>
          <p:cNvPr id="1266" name="Google Shape;1266;p50"/>
          <p:cNvSpPr txBox="1"/>
          <p:nvPr/>
        </p:nvSpPr>
        <p:spPr>
          <a:xfrm>
            <a:off x="5878275" y="658725"/>
            <a:ext cx="6096000" cy="15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FF"/>
                </a:solidFill>
                <a:latin typeface="Calibri"/>
                <a:ea typeface="Calibri"/>
                <a:cs typeface="Calibri"/>
                <a:sym typeface="Calibri"/>
              </a:rPr>
              <a:t>이전 화면에서 각 영화에 대해 링크를 저장하는 변수를 사용하여 router.replace함수를 통해 현재 페이지로 이동함</a:t>
            </a:r>
            <a:endParaRPr b="1" i="0" sz="2000" u="none" cap="none" strike="noStrike">
              <a:solidFill>
                <a:srgbClr val="0000FF"/>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sp>
        <p:nvSpPr>
          <p:cNvPr id="1271" name="Google Shape;1271;p51"/>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2" name="Google Shape;1272;p51"/>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화면 설계</a:t>
            </a:r>
            <a:endParaRPr b="0" i="0" sz="3600" u="none" cap="none" strike="noStrike">
              <a:solidFill>
                <a:schemeClr val="dk1"/>
              </a:solidFill>
              <a:latin typeface="Arial"/>
              <a:ea typeface="Arial"/>
              <a:cs typeface="Arial"/>
              <a:sym typeface="Arial"/>
            </a:endParaRPr>
          </a:p>
        </p:txBody>
      </p:sp>
      <p:grpSp>
        <p:nvGrpSpPr>
          <p:cNvPr id="1273" name="Google Shape;1273;p51"/>
          <p:cNvGrpSpPr/>
          <p:nvPr/>
        </p:nvGrpSpPr>
        <p:grpSpPr>
          <a:xfrm>
            <a:off x="190501" y="204687"/>
            <a:ext cx="571349" cy="646200"/>
            <a:chOff x="190501" y="204687"/>
            <a:chExt cx="571349" cy="646200"/>
          </a:xfrm>
        </p:grpSpPr>
        <p:sp>
          <p:nvSpPr>
            <p:cNvPr id="1274" name="Google Shape;1274;p5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5" name="Google Shape;1275;p5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76" name="Google Shape;1276;p51"/>
          <p:cNvGrpSpPr/>
          <p:nvPr/>
        </p:nvGrpSpPr>
        <p:grpSpPr>
          <a:xfrm>
            <a:off x="804281" y="204686"/>
            <a:ext cx="571349" cy="646200"/>
            <a:chOff x="190501" y="204687"/>
            <a:chExt cx="571349" cy="646200"/>
          </a:xfrm>
        </p:grpSpPr>
        <p:sp>
          <p:nvSpPr>
            <p:cNvPr id="1277" name="Google Shape;1277;p5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8" name="Google Shape;1278;p5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279" name="Google Shape;1279;p51"/>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280" name="Google Shape;1280;p51"/>
          <p:cNvSpPr/>
          <p:nvPr/>
        </p:nvSpPr>
        <p:spPr>
          <a:xfrm>
            <a:off x="5379300" y="1356150"/>
            <a:ext cx="6608700" cy="41457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Like를 눌렀을 때, 평점을 매기기 위해 별을 눌렀을 때</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-&gt; 모두 동일한 방법으로, 다음과 같이 동작함</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 </a:t>
            </a:r>
            <a:r>
              <a:rPr b="1" i="0" lang="ko-KR" sz="2000" u="none" cap="none" strike="noStrike">
                <a:solidFill>
                  <a:srgbClr val="000000"/>
                </a:solidFill>
                <a:latin typeface="Arial"/>
                <a:ea typeface="Arial"/>
                <a:cs typeface="Arial"/>
                <a:sym typeface="Arial"/>
              </a:rPr>
              <a:t>v-model</a:t>
            </a:r>
            <a:r>
              <a:rPr b="0" i="0" lang="ko-KR" sz="2000" u="none" cap="none" strike="noStrike">
                <a:solidFill>
                  <a:srgbClr val="000000"/>
                </a:solidFill>
                <a:latin typeface="Arial"/>
                <a:ea typeface="Arial"/>
                <a:cs typeface="Arial"/>
                <a:sym typeface="Arial"/>
              </a:rPr>
              <a:t>을 통해 사용자 입력값을 할당받아 이를 동적 SQL문에 반영한다 (SQL문은 기능설계 참고)</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Char char="●"/>
            </a:pPr>
            <a:r>
              <a:rPr b="0" i="0" lang="ko-KR" sz="2000" u="none" cap="none" strike="noStrike">
                <a:solidFill>
                  <a:srgbClr val="000000"/>
                </a:solidFill>
                <a:latin typeface="Arial"/>
                <a:ea typeface="Arial"/>
                <a:cs typeface="Arial"/>
                <a:sym typeface="Arial"/>
              </a:rPr>
              <a:t>유의) 앞 슬라이드에서 설명했듯이, </a:t>
            </a:r>
            <a:r>
              <a:rPr b="1" i="0" lang="ko-KR" sz="2000" u="none" cap="none" strike="noStrike">
                <a:solidFill>
                  <a:srgbClr val="000000"/>
                </a:solidFill>
                <a:latin typeface="Arial"/>
                <a:ea typeface="Arial"/>
                <a:cs typeface="Arial"/>
                <a:sym typeface="Arial"/>
              </a:rPr>
              <a:t>getID()</a:t>
            </a:r>
            <a:r>
              <a:rPr b="0" i="0" lang="ko-KR" sz="2000" u="none" cap="none" strike="noStrike">
                <a:solidFill>
                  <a:srgbClr val="000000"/>
                </a:solidFill>
                <a:latin typeface="Arial"/>
                <a:ea typeface="Arial"/>
                <a:cs typeface="Arial"/>
                <a:sym typeface="Arial"/>
              </a:rPr>
              <a:t>함수를 통해 해당 영화의 ID값을 가져온다</a:t>
            </a:r>
            <a:endParaRPr b="0" i="0" sz="2000" u="none" cap="none" strike="noStrike">
              <a:solidFill>
                <a:srgbClr val="000000"/>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Char char="●"/>
            </a:pPr>
            <a:r>
              <a:rPr b="0" i="0" lang="ko-KR" sz="2000" u="none" cap="none" strike="noStrike">
                <a:solidFill>
                  <a:srgbClr val="000000"/>
                </a:solidFill>
                <a:latin typeface="Arial"/>
                <a:ea typeface="Arial"/>
                <a:cs typeface="Arial"/>
                <a:sym typeface="Arial"/>
              </a:rPr>
              <a:t>Play버튼에 대한 동작구현은 이미 전 슬라이드에서 언급함</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Arial"/>
                <a:ea typeface="Arial"/>
                <a:cs typeface="Arial"/>
                <a:sym typeface="Arial"/>
              </a:rPr>
              <a:t>v-model = “movie_ID.like”</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Arial"/>
                <a:ea typeface="Arial"/>
                <a:cs typeface="Arial"/>
                <a:sym typeface="Arial"/>
              </a:rPr>
              <a:t>v-model = “movie_ID.review_txt”</a:t>
            </a:r>
            <a:endParaRPr b="0" i="0" sz="2000" u="none" cap="none" strike="noStrike">
              <a:solidFill>
                <a:srgbClr val="000000"/>
              </a:solidFill>
              <a:latin typeface="Arial"/>
              <a:ea typeface="Arial"/>
              <a:cs typeface="Arial"/>
              <a:sym typeface="Arial"/>
            </a:endParaRPr>
          </a:p>
        </p:txBody>
      </p:sp>
      <p:pic>
        <p:nvPicPr>
          <p:cNvPr id="1281" name="Google Shape;1281;p51"/>
          <p:cNvPicPr preferRelativeResize="0"/>
          <p:nvPr/>
        </p:nvPicPr>
        <p:blipFill rotWithShape="1">
          <a:blip r:embed="rId3">
            <a:alphaModFix/>
          </a:blip>
          <a:srcRect b="0" l="0" r="0" t="0"/>
          <a:stretch/>
        </p:blipFill>
        <p:spPr>
          <a:xfrm>
            <a:off x="190500" y="1160725"/>
            <a:ext cx="5007550" cy="4359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pic>
        <p:nvPicPr>
          <p:cNvPr id="1286" name="Google Shape;1286;p52"/>
          <p:cNvPicPr preferRelativeResize="0"/>
          <p:nvPr/>
        </p:nvPicPr>
        <p:blipFill rotWithShape="1">
          <a:blip r:embed="rId3">
            <a:alphaModFix/>
          </a:blip>
          <a:srcRect b="46875" l="0" r="0" t="10935"/>
          <a:stretch/>
        </p:blipFill>
        <p:spPr>
          <a:xfrm>
            <a:off x="0" y="0"/>
            <a:ext cx="12191999" cy="6858001"/>
          </a:xfrm>
          <a:prstGeom prst="rect">
            <a:avLst/>
          </a:prstGeom>
          <a:noFill/>
          <a:ln>
            <a:noFill/>
          </a:ln>
        </p:spPr>
      </p:pic>
      <p:grpSp>
        <p:nvGrpSpPr>
          <p:cNvPr id="1287" name="Google Shape;1287;p52"/>
          <p:cNvGrpSpPr/>
          <p:nvPr/>
        </p:nvGrpSpPr>
        <p:grpSpPr>
          <a:xfrm>
            <a:off x="0" y="0"/>
            <a:ext cx="8496300" cy="6858000"/>
            <a:chOff x="0" y="0"/>
            <a:chExt cx="8496300" cy="6858000"/>
          </a:xfrm>
        </p:grpSpPr>
        <p:sp>
          <p:nvSpPr>
            <p:cNvPr id="1288" name="Google Shape;1288;p52"/>
            <p:cNvSpPr/>
            <p:nvPr/>
          </p:nvSpPr>
          <p:spPr>
            <a:xfrm rot="5400000">
              <a:off x="819150" y="-819150"/>
              <a:ext cx="6858000" cy="8496300"/>
            </a:xfrm>
            <a:prstGeom prst="rtTriangle">
              <a:avLst/>
            </a:prstGeom>
            <a:solidFill>
              <a:srgbClr val="262626">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9" name="Google Shape;1289;p52"/>
            <p:cNvSpPr txBox="1"/>
            <p:nvPr/>
          </p:nvSpPr>
          <p:spPr>
            <a:xfrm>
              <a:off x="400050" y="1028700"/>
              <a:ext cx="24288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1" i="0" lang="ko-KR" sz="6000" u="none" cap="none" strike="noStrike">
                  <a:solidFill>
                    <a:schemeClr val="lt1"/>
                  </a:solidFill>
                  <a:latin typeface="Arial"/>
                  <a:ea typeface="Arial"/>
                  <a:cs typeface="Arial"/>
                  <a:sym typeface="Arial"/>
                </a:rPr>
                <a:t>Part 7</a:t>
              </a:r>
              <a:endParaRPr b="1" i="0" sz="6000" u="none" cap="none" strike="noStrike">
                <a:solidFill>
                  <a:schemeClr val="lt1"/>
                </a:solidFill>
                <a:latin typeface="Arial"/>
                <a:ea typeface="Arial"/>
                <a:cs typeface="Arial"/>
                <a:sym typeface="Arial"/>
              </a:endParaRPr>
            </a:p>
          </p:txBody>
        </p:sp>
        <p:sp>
          <p:nvSpPr>
            <p:cNvPr id="1290" name="Google Shape;1290;p52"/>
            <p:cNvSpPr txBox="1"/>
            <p:nvPr/>
          </p:nvSpPr>
          <p:spPr>
            <a:xfrm>
              <a:off x="417802" y="2044375"/>
              <a:ext cx="71808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lt1"/>
                  </a:solidFill>
                  <a:latin typeface="Arial"/>
                  <a:ea typeface="Arial"/>
                  <a:cs typeface="Arial"/>
                  <a:sym typeface="Arial"/>
                </a:rPr>
                <a:t>메뉴 설계</a:t>
              </a:r>
              <a:endParaRPr b="0" i="0" sz="4000" u="none" cap="none" strike="noStrike">
                <a:solidFill>
                  <a:schemeClr val="lt1"/>
                </a:solidFill>
                <a:latin typeface="Arial"/>
                <a:ea typeface="Arial"/>
                <a:cs typeface="Arial"/>
                <a:sym typeface="Aria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53"/>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6" name="Google Shape;1296;p53"/>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메뉴 설계</a:t>
            </a:r>
            <a:endParaRPr b="0" i="0" sz="3600" u="none" cap="none" strike="noStrike">
              <a:solidFill>
                <a:schemeClr val="dk1"/>
              </a:solidFill>
              <a:latin typeface="Arial"/>
              <a:ea typeface="Arial"/>
              <a:cs typeface="Arial"/>
              <a:sym typeface="Arial"/>
            </a:endParaRPr>
          </a:p>
        </p:txBody>
      </p:sp>
      <p:grpSp>
        <p:nvGrpSpPr>
          <p:cNvPr id="1297" name="Google Shape;1297;p53"/>
          <p:cNvGrpSpPr/>
          <p:nvPr/>
        </p:nvGrpSpPr>
        <p:grpSpPr>
          <a:xfrm>
            <a:off x="190501" y="204687"/>
            <a:ext cx="571349" cy="646200"/>
            <a:chOff x="190501" y="204687"/>
            <a:chExt cx="571349" cy="646200"/>
          </a:xfrm>
        </p:grpSpPr>
        <p:sp>
          <p:nvSpPr>
            <p:cNvPr id="1298" name="Google Shape;1298;p53"/>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9" name="Google Shape;1299;p53"/>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00" name="Google Shape;1300;p53"/>
          <p:cNvGrpSpPr/>
          <p:nvPr/>
        </p:nvGrpSpPr>
        <p:grpSpPr>
          <a:xfrm>
            <a:off x="804281" y="204686"/>
            <a:ext cx="571349" cy="646200"/>
            <a:chOff x="190501" y="204687"/>
            <a:chExt cx="571349" cy="646200"/>
          </a:xfrm>
        </p:grpSpPr>
        <p:sp>
          <p:nvSpPr>
            <p:cNvPr id="1301" name="Google Shape;1301;p53"/>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2" name="Google Shape;1302;p53"/>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303" name="Google Shape;1303;p53"/>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pic>
        <p:nvPicPr>
          <p:cNvPr id="1304" name="Google Shape;1304;p53"/>
          <p:cNvPicPr preferRelativeResize="0"/>
          <p:nvPr/>
        </p:nvPicPr>
        <p:blipFill rotWithShape="1">
          <a:blip r:embed="rId3">
            <a:alphaModFix/>
          </a:blip>
          <a:srcRect b="0" l="0" r="0" t="0"/>
          <a:stretch/>
        </p:blipFill>
        <p:spPr>
          <a:xfrm>
            <a:off x="2581725" y="850886"/>
            <a:ext cx="7793162" cy="570231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pic>
        <p:nvPicPr>
          <p:cNvPr id="1309" name="Google Shape;1309;p54"/>
          <p:cNvPicPr preferRelativeResize="0"/>
          <p:nvPr/>
        </p:nvPicPr>
        <p:blipFill rotWithShape="1">
          <a:blip r:embed="rId3">
            <a:alphaModFix/>
          </a:blip>
          <a:srcRect b="46875" l="0" r="0" t="10935"/>
          <a:stretch/>
        </p:blipFill>
        <p:spPr>
          <a:xfrm>
            <a:off x="0" y="0"/>
            <a:ext cx="12191999" cy="6858001"/>
          </a:xfrm>
          <a:prstGeom prst="rect">
            <a:avLst/>
          </a:prstGeom>
          <a:noFill/>
          <a:ln>
            <a:noFill/>
          </a:ln>
        </p:spPr>
      </p:pic>
      <p:grpSp>
        <p:nvGrpSpPr>
          <p:cNvPr id="1310" name="Google Shape;1310;p54"/>
          <p:cNvGrpSpPr/>
          <p:nvPr/>
        </p:nvGrpSpPr>
        <p:grpSpPr>
          <a:xfrm>
            <a:off x="0" y="0"/>
            <a:ext cx="8496300" cy="6858000"/>
            <a:chOff x="0" y="0"/>
            <a:chExt cx="8496300" cy="6858000"/>
          </a:xfrm>
        </p:grpSpPr>
        <p:sp>
          <p:nvSpPr>
            <p:cNvPr id="1311" name="Google Shape;1311;p54"/>
            <p:cNvSpPr/>
            <p:nvPr/>
          </p:nvSpPr>
          <p:spPr>
            <a:xfrm rot="5400000">
              <a:off x="819150" y="-819150"/>
              <a:ext cx="6858000" cy="8496300"/>
            </a:xfrm>
            <a:prstGeom prst="rtTriangle">
              <a:avLst/>
            </a:prstGeom>
            <a:solidFill>
              <a:srgbClr val="262626">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2" name="Google Shape;1312;p54"/>
            <p:cNvSpPr txBox="1"/>
            <p:nvPr/>
          </p:nvSpPr>
          <p:spPr>
            <a:xfrm>
              <a:off x="400050" y="1028700"/>
              <a:ext cx="24288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1" i="0" lang="ko-KR" sz="6000" u="none" cap="none" strike="noStrike">
                  <a:solidFill>
                    <a:schemeClr val="lt1"/>
                  </a:solidFill>
                  <a:latin typeface="Arial"/>
                  <a:ea typeface="Arial"/>
                  <a:cs typeface="Arial"/>
                  <a:sym typeface="Arial"/>
                </a:rPr>
                <a:t>Part 8</a:t>
              </a:r>
              <a:endParaRPr b="1" i="0" sz="6000" u="none" cap="none" strike="noStrike">
                <a:solidFill>
                  <a:schemeClr val="lt1"/>
                </a:solidFill>
                <a:latin typeface="Arial"/>
                <a:ea typeface="Arial"/>
                <a:cs typeface="Arial"/>
                <a:sym typeface="Arial"/>
              </a:endParaRPr>
            </a:p>
          </p:txBody>
        </p:sp>
        <p:sp>
          <p:nvSpPr>
            <p:cNvPr id="1313" name="Google Shape;1313;p54"/>
            <p:cNvSpPr txBox="1"/>
            <p:nvPr/>
          </p:nvSpPr>
          <p:spPr>
            <a:xfrm>
              <a:off x="417802" y="2044375"/>
              <a:ext cx="71808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lt1"/>
                  </a:solidFill>
                  <a:latin typeface="Arial"/>
                  <a:ea typeface="Arial"/>
                  <a:cs typeface="Arial"/>
                  <a:sym typeface="Arial"/>
                </a:rPr>
                <a:t>데이터 및 연산 빈도 분석</a:t>
              </a:r>
              <a:endParaRPr b="0" i="0" sz="4000" u="none" cap="none" strike="noStrike">
                <a:solidFill>
                  <a:schemeClr val="lt1"/>
                </a:solidFill>
                <a:latin typeface="Arial"/>
                <a:ea typeface="Arial"/>
                <a:cs typeface="Arial"/>
                <a:sym typeface="Aria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55"/>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9" name="Google Shape;1319;p55"/>
          <p:cNvSpPr txBox="1"/>
          <p:nvPr/>
        </p:nvSpPr>
        <p:spPr>
          <a:xfrm>
            <a:off x="2009525" y="229100"/>
            <a:ext cx="7815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3600" u="none" cap="none" strike="noStrike">
                <a:solidFill>
                  <a:schemeClr val="dk1"/>
                </a:solidFill>
                <a:latin typeface="Arial"/>
                <a:ea typeface="Arial"/>
                <a:cs typeface="Arial"/>
                <a:sym typeface="Arial"/>
              </a:rPr>
              <a:t>질의 및 변경 연산 별 수행 빈도 분석</a:t>
            </a:r>
            <a:endParaRPr b="1" i="0" sz="3600" u="none" cap="none" strike="noStrike">
              <a:solidFill>
                <a:schemeClr val="dk1"/>
              </a:solidFill>
              <a:latin typeface="Arial"/>
              <a:ea typeface="Arial"/>
              <a:cs typeface="Arial"/>
              <a:sym typeface="Arial"/>
            </a:endParaRPr>
          </a:p>
        </p:txBody>
      </p:sp>
      <p:cxnSp>
        <p:nvCxnSpPr>
          <p:cNvPr id="1320" name="Google Shape;1320;p55"/>
          <p:cNvCxnSpPr/>
          <p:nvPr/>
        </p:nvCxnSpPr>
        <p:spPr>
          <a:xfrm>
            <a:off x="23064" y="1107896"/>
            <a:ext cx="12192000" cy="0"/>
          </a:xfrm>
          <a:prstGeom prst="straightConnector1">
            <a:avLst/>
          </a:prstGeom>
          <a:noFill/>
          <a:ln cap="flat" cmpd="sng" w="9525">
            <a:solidFill>
              <a:srgbClr val="F2F2F2"/>
            </a:solidFill>
            <a:prstDash val="solid"/>
            <a:miter lim="800000"/>
            <a:headEnd len="sm" w="sm" type="none"/>
            <a:tailEnd len="sm" w="sm" type="none"/>
          </a:ln>
        </p:spPr>
      </p:cxnSp>
      <p:grpSp>
        <p:nvGrpSpPr>
          <p:cNvPr id="1321" name="Google Shape;1321;p55"/>
          <p:cNvGrpSpPr/>
          <p:nvPr/>
        </p:nvGrpSpPr>
        <p:grpSpPr>
          <a:xfrm>
            <a:off x="190501" y="204687"/>
            <a:ext cx="571349" cy="646200"/>
            <a:chOff x="190501" y="204687"/>
            <a:chExt cx="571349" cy="646200"/>
          </a:xfrm>
        </p:grpSpPr>
        <p:sp>
          <p:nvSpPr>
            <p:cNvPr id="1322" name="Google Shape;1322;p55"/>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3" name="Google Shape;1323;p55"/>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24" name="Google Shape;1324;p55"/>
          <p:cNvGrpSpPr/>
          <p:nvPr/>
        </p:nvGrpSpPr>
        <p:grpSpPr>
          <a:xfrm>
            <a:off x="804281" y="204686"/>
            <a:ext cx="571349" cy="646200"/>
            <a:chOff x="190501" y="204687"/>
            <a:chExt cx="571349" cy="646200"/>
          </a:xfrm>
        </p:grpSpPr>
        <p:sp>
          <p:nvSpPr>
            <p:cNvPr id="1325" name="Google Shape;1325;p55"/>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6" name="Google Shape;1326;p55"/>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aphicFrame>
        <p:nvGraphicFramePr>
          <p:cNvPr id="1327" name="Google Shape;1327;p55"/>
          <p:cNvGraphicFramePr/>
          <p:nvPr/>
        </p:nvGraphicFramePr>
        <p:xfrm>
          <a:off x="676500" y="850875"/>
          <a:ext cx="3000000" cy="3000000"/>
        </p:xfrm>
        <a:graphic>
          <a:graphicData uri="http://schemas.openxmlformats.org/drawingml/2006/table">
            <a:tbl>
              <a:tblPr>
                <a:noFill/>
                <a:tableStyleId>{2CFF6700-E338-4A94-AF09-5A5271ABDD91}</a:tableStyleId>
              </a:tblPr>
              <a:tblGrid>
                <a:gridCol w="922000"/>
                <a:gridCol w="1196700"/>
                <a:gridCol w="1169100"/>
                <a:gridCol w="2009475"/>
                <a:gridCol w="5794275"/>
              </a:tblGrid>
              <a:tr h="3784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빈도</a:t>
                      </a:r>
                      <a:endParaRPr b="1" sz="1400" u="none" cap="none" strike="noStrike"/>
                    </a:p>
                  </a:txBody>
                  <a:tcPr marT="91425" marB="91425" marR="91425" marL="91425">
                    <a:solidFill>
                      <a:srgbClr val="F1C23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Transaction</a:t>
                      </a:r>
                      <a:endParaRPr b="1" sz="1400" u="none" cap="none" strike="noStrike"/>
                    </a:p>
                  </a:txBody>
                  <a:tcPr marT="91425" marB="91425" marR="91425" marL="91425">
                    <a:lnR cap="flat" cmpd="sng" w="9525">
                      <a:solidFill>
                        <a:srgbClr val="9E9E9E"/>
                      </a:solidFill>
                      <a:prstDash val="solid"/>
                      <a:round/>
                      <a:headEnd len="sm" w="sm" type="none"/>
                      <a:tailEnd len="sm" w="sm" type="none"/>
                    </a:lnR>
                    <a:solidFill>
                      <a:srgbClr val="F1C23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SQL</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C23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내용</a:t>
                      </a:r>
                      <a:endParaRPr b="1" sz="1400" u="none" cap="none" strike="noStrike"/>
                    </a:p>
                  </a:txBody>
                  <a:tcPr marT="91425" marB="91425" marR="91425" marL="91425">
                    <a:lnL cap="flat" cmpd="sng" w="9525">
                      <a:solidFill>
                        <a:srgbClr val="9E9E9E"/>
                      </a:solidFill>
                      <a:prstDash val="solid"/>
                      <a:round/>
                      <a:headEnd len="sm" w="sm" type="none"/>
                      <a:tailEnd len="sm" w="sm" type="none"/>
                    </a:lnL>
                    <a:solidFill>
                      <a:srgbClr val="F1C23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이유</a:t>
                      </a:r>
                      <a:endParaRPr b="1" sz="1400" u="none" cap="none" strike="noStrike"/>
                    </a:p>
                  </a:txBody>
                  <a:tcPr marT="91425" marB="91425" marR="91425" marL="91425">
                    <a:solidFill>
                      <a:srgbClr val="F1C232"/>
                    </a:solidFill>
                  </a:tcPr>
                </a:tc>
              </a:tr>
              <a:tr h="3784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상</a:t>
                      </a:r>
                      <a:endParaRPr b="1"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로그인</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사용자는 시청을 하기 위해 로그인을 해야한다</a:t>
                      </a:r>
                      <a:endParaRPr sz="1400" u="none" cap="none" strike="noStrike"/>
                    </a:p>
                  </a:txBody>
                  <a:tcPr marT="91425" marB="91425" marR="91425" marL="91425"/>
                </a:tc>
              </a:tr>
              <a:tr h="3784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하</a:t>
                      </a:r>
                      <a:endParaRPr b="1"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T2</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회원가입</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사용자의 가입에 대해 사용자마다 최초 한번의 질의를 처리한다.</a:t>
                      </a:r>
                      <a:endParaRPr sz="1400" u="none" cap="none" strike="noStrike"/>
                    </a:p>
                  </a:txBody>
                  <a:tcPr marT="91425" marB="91425" marR="91425" marL="91425"/>
                </a:tc>
              </a:tr>
              <a:tr h="3821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하</a:t>
                      </a:r>
                      <a:endParaRPr b="1"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T3</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등록된 장치 확인</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사용자는 필요 시 장치등록을 한다.</a:t>
                      </a:r>
                      <a:endParaRPr sz="1400" u="none" cap="none" strike="noStrike"/>
                    </a:p>
                  </a:txBody>
                  <a:tcPr marT="91425" marB="91425" marR="91425" marL="91425"/>
                </a:tc>
              </a:tr>
              <a:tr h="3821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하</a:t>
                      </a:r>
                      <a:endParaRPr b="1"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T4</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장치 삭제</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사용자는 필요시 장치 삭제를 한다.</a:t>
                      </a:r>
                      <a:endParaRPr sz="1400" u="none" cap="none" strike="noStrike"/>
                    </a:p>
                  </a:txBody>
                  <a:tcPr marT="91425" marB="91425" marR="91425" marL="91425"/>
                </a:tc>
              </a:tr>
              <a:tr h="3821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하</a:t>
                      </a:r>
                      <a:endParaRPr b="1"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T5</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장치 등록</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사용자는 필요시 장치를 등록한다.</a:t>
                      </a:r>
                      <a:endParaRPr sz="1400" u="none" cap="none" strike="noStrike"/>
                    </a:p>
                  </a:txBody>
                  <a:tcPr marT="91425" marB="91425" marR="91425" marL="91425"/>
                </a:tc>
              </a:tr>
              <a:tr h="3821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하</a:t>
                      </a:r>
                      <a:endParaRPr b="1"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T6</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S6, S7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요금제 구매</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사용자는 시청을 하기 위해서 요금제를 구매하여야 한다.(한 달에 한번)</a:t>
                      </a:r>
                      <a:endParaRPr sz="1400" u="none" cap="none" strike="noStrike"/>
                    </a:p>
                  </a:txBody>
                  <a:tcPr marT="91425" marB="91425" marR="91425" marL="91425"/>
                </a:tc>
              </a:tr>
              <a:tr h="3821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하</a:t>
                      </a:r>
                      <a:endParaRPr b="1"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T7</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S8, S9</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비밀번호 변경</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사용자는 필요 시 비밀번호 변경을 한다.</a:t>
                      </a:r>
                      <a:endParaRPr sz="1400" u="none" cap="none" strike="noStrike"/>
                    </a:p>
                  </a:txBody>
                  <a:tcPr marT="91425" marB="91425" marR="91425" marL="91425"/>
                </a:tc>
              </a:tr>
              <a:tr h="3821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하</a:t>
                      </a:r>
                      <a:endParaRPr b="1"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T8</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S10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거래내역 조회</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사용자는 필요시 거래내역 조회를 한다.</a:t>
                      </a:r>
                      <a:endParaRPr sz="1400" u="none" cap="none" strike="noStrike"/>
                    </a:p>
                  </a:txBody>
                  <a:tcPr marT="91425" marB="91425" marR="91425" marL="91425"/>
                </a:tc>
              </a:tr>
              <a:tr h="382150">
                <a:tc>
                  <a:txBody>
                    <a:bodyPr>
                      <a:noAutofit/>
                    </a:bodyPr>
                    <a:lstStyle/>
                    <a:p>
                      <a:pPr indent="0" lvl="0" marL="0" marR="0" rtl="0" algn="ctr">
                        <a:lnSpc>
                          <a:spcPct val="100000"/>
                        </a:lnSpc>
                        <a:spcBef>
                          <a:spcPts val="0"/>
                        </a:spcBef>
                        <a:spcAft>
                          <a:spcPts val="0"/>
                        </a:spcAft>
                        <a:buClr>
                          <a:schemeClr val="dk1"/>
                        </a:buClr>
                        <a:buSzPts val="1100"/>
                        <a:buFont typeface="Arial"/>
                        <a:buNone/>
                      </a:pPr>
                      <a:r>
                        <a:rPr b="1" lang="ko-KR" sz="1400" u="none" cap="none" strike="noStrike">
                          <a:solidFill>
                            <a:schemeClr val="dk1"/>
                          </a:solidFill>
                        </a:rPr>
                        <a:t>하</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T9</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S11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찜 목록 조회</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사용자는 영화를 찜할 수 있다.</a:t>
                      </a:r>
                      <a:endParaRPr sz="1400" u="none" cap="none" strike="noStrike"/>
                    </a:p>
                  </a:txBody>
                  <a:tcPr marT="91425" marB="91425" marR="91425" marL="91425"/>
                </a:tc>
              </a:tr>
              <a:tr h="382150">
                <a:tc>
                  <a:txBody>
                    <a:bodyPr>
                      <a:noAutofit/>
                    </a:bodyPr>
                    <a:lstStyle/>
                    <a:p>
                      <a:pPr indent="0" lvl="0" marL="0" marR="0" rtl="0" algn="ctr">
                        <a:lnSpc>
                          <a:spcPct val="100000"/>
                        </a:lnSpc>
                        <a:spcBef>
                          <a:spcPts val="0"/>
                        </a:spcBef>
                        <a:spcAft>
                          <a:spcPts val="0"/>
                        </a:spcAft>
                        <a:buClr>
                          <a:schemeClr val="dk1"/>
                        </a:buClr>
                        <a:buSzPts val="1100"/>
                        <a:buFont typeface="Arial"/>
                        <a:buNone/>
                      </a:pPr>
                      <a:r>
                        <a:rPr b="1" lang="ko-KR" sz="1400" u="none" cap="none" strike="noStrike">
                          <a:solidFill>
                            <a:schemeClr val="dk1"/>
                          </a:solidFill>
                        </a:rPr>
                        <a:t>하</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T10</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S12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시청목록 조회</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사용자는 자신의 시청목록을 조회할 수 있다.</a:t>
                      </a:r>
                      <a:endParaRPr sz="1400" u="none" cap="none" strike="noStrike"/>
                    </a:p>
                  </a:txBody>
                  <a:tcPr marT="91425" marB="91425" marR="91425" marL="91425"/>
                </a:tc>
              </a:tr>
              <a:tr h="3821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      </a:t>
                      </a:r>
                      <a:r>
                        <a:rPr b="1" lang="ko-KR" sz="1400" u="none" cap="none" strike="noStrike">
                          <a:solidFill>
                            <a:schemeClr val="dk1"/>
                          </a:solidFill>
                        </a:rPr>
                        <a:t>중</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T11</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S13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시청시간 갱신</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사용자는 업데이트 된 시청시간을 이용해 이어보기를 해야한다.</a:t>
                      </a:r>
                      <a:endParaRPr sz="1400" u="none" cap="none" strike="noStrike"/>
                    </a:p>
                  </a:txBody>
                  <a:tcPr marT="91425" marB="91425" marR="91425" marL="91425"/>
                </a:tc>
              </a:tr>
              <a:tr h="3821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중</a:t>
                      </a:r>
                      <a:endParaRPr b="1"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T12</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S14, S15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영화 검색</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스트리밍 서비스 이기 때문에 영화검색시 영화정보를 보여줘야 한다</a:t>
                      </a:r>
                      <a:endParaRPr sz="1400" u="none" cap="none" strike="noStrike"/>
                    </a:p>
                  </a:txBody>
                  <a:tcPr marT="91425" marB="91425" marR="91425" marL="91425"/>
                </a:tc>
              </a:tr>
              <a:tr h="3821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상</a:t>
                      </a:r>
                      <a:endParaRPr b="1"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T13</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S16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영화 상세정보</a:t>
                      </a:r>
                      <a:endParaRPr sz="1400" u="none" cap="none" strike="noStrike"/>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영화의 상세정보에서 동적으로 값을 넣어주는 부분이 많아 가장 중요하다.</a:t>
                      </a:r>
                      <a:endParaRPr sz="1400" u="none" cap="none" strike="noStrike"/>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56"/>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3" name="Google Shape;1333;p56"/>
          <p:cNvSpPr txBox="1"/>
          <p:nvPr/>
        </p:nvSpPr>
        <p:spPr>
          <a:xfrm>
            <a:off x="2009525" y="229100"/>
            <a:ext cx="7815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3600" u="none" cap="none" strike="noStrike">
                <a:solidFill>
                  <a:schemeClr val="dk1"/>
                </a:solidFill>
                <a:latin typeface="Arial"/>
                <a:ea typeface="Arial"/>
                <a:cs typeface="Arial"/>
                <a:sym typeface="Arial"/>
              </a:rPr>
              <a:t>질의 및 변경 연산 별 수행 빈도 분석</a:t>
            </a:r>
            <a:endParaRPr b="1" i="0" sz="3600" u="none" cap="none" strike="noStrike">
              <a:solidFill>
                <a:schemeClr val="dk1"/>
              </a:solidFill>
              <a:latin typeface="Arial"/>
              <a:ea typeface="Arial"/>
              <a:cs typeface="Arial"/>
              <a:sym typeface="Arial"/>
            </a:endParaRPr>
          </a:p>
        </p:txBody>
      </p:sp>
      <p:cxnSp>
        <p:nvCxnSpPr>
          <p:cNvPr id="1334" name="Google Shape;1334;p56"/>
          <p:cNvCxnSpPr/>
          <p:nvPr/>
        </p:nvCxnSpPr>
        <p:spPr>
          <a:xfrm>
            <a:off x="23064" y="1107896"/>
            <a:ext cx="12192000" cy="0"/>
          </a:xfrm>
          <a:prstGeom prst="straightConnector1">
            <a:avLst/>
          </a:prstGeom>
          <a:noFill/>
          <a:ln cap="flat" cmpd="sng" w="9525">
            <a:solidFill>
              <a:srgbClr val="F2F2F2"/>
            </a:solidFill>
            <a:prstDash val="solid"/>
            <a:miter lim="800000"/>
            <a:headEnd len="sm" w="sm" type="none"/>
            <a:tailEnd len="sm" w="sm" type="none"/>
          </a:ln>
        </p:spPr>
      </p:cxnSp>
      <p:grpSp>
        <p:nvGrpSpPr>
          <p:cNvPr id="1335" name="Google Shape;1335;p56"/>
          <p:cNvGrpSpPr/>
          <p:nvPr/>
        </p:nvGrpSpPr>
        <p:grpSpPr>
          <a:xfrm>
            <a:off x="190501" y="204687"/>
            <a:ext cx="571349" cy="646200"/>
            <a:chOff x="190501" y="204687"/>
            <a:chExt cx="571349" cy="646200"/>
          </a:xfrm>
        </p:grpSpPr>
        <p:sp>
          <p:nvSpPr>
            <p:cNvPr id="1336" name="Google Shape;1336;p56"/>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7" name="Google Shape;1337;p56"/>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38" name="Google Shape;1338;p56"/>
          <p:cNvGrpSpPr/>
          <p:nvPr/>
        </p:nvGrpSpPr>
        <p:grpSpPr>
          <a:xfrm>
            <a:off x="804281" y="204686"/>
            <a:ext cx="571349" cy="646200"/>
            <a:chOff x="190501" y="204687"/>
            <a:chExt cx="571349" cy="646200"/>
          </a:xfrm>
        </p:grpSpPr>
        <p:sp>
          <p:nvSpPr>
            <p:cNvPr id="1339" name="Google Shape;1339;p56"/>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0" name="Google Shape;1340;p56"/>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aphicFrame>
        <p:nvGraphicFramePr>
          <p:cNvPr id="1341" name="Google Shape;1341;p56"/>
          <p:cNvGraphicFramePr/>
          <p:nvPr/>
        </p:nvGraphicFramePr>
        <p:xfrm>
          <a:off x="578200" y="1669725"/>
          <a:ext cx="3000000" cy="3000000"/>
        </p:xfrm>
        <a:graphic>
          <a:graphicData uri="http://schemas.openxmlformats.org/drawingml/2006/table">
            <a:tbl>
              <a:tblPr>
                <a:noFill/>
                <a:tableStyleId>{2CFF6700-E338-4A94-AF09-5A5271ABDD91}</a:tableStyleId>
              </a:tblPr>
              <a:tblGrid>
                <a:gridCol w="922000"/>
                <a:gridCol w="1196700"/>
                <a:gridCol w="1677475"/>
                <a:gridCol w="2051000"/>
                <a:gridCol w="5244375"/>
              </a:tblGrid>
              <a:tr h="3784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빈도</a:t>
                      </a:r>
                      <a:endParaRPr b="1" sz="1400" u="none" cap="none" strike="noStrike"/>
                    </a:p>
                  </a:txBody>
                  <a:tcPr marT="91425" marB="91425" marR="91425" marL="91425">
                    <a:solidFill>
                      <a:srgbClr val="F1C23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Transaction</a:t>
                      </a:r>
                      <a:endParaRPr b="1" sz="1400" u="none" cap="none" strike="noStrike"/>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solidFill>
                      <a:srgbClr val="F1C23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SQL</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C23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내용</a:t>
                      </a:r>
                      <a:endParaRPr b="1" sz="1400" u="none" cap="none" strike="noStrike"/>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F1C23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이유</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1C232"/>
                    </a:solidFill>
                  </a:tcPr>
                </a:tc>
              </a:tr>
              <a:tr h="378475">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하</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T13</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S16,S17,S18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찜하기</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사용자는 원하는 영화를 찜할 수있다.</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8475">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중</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T14</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S16,S19,S20,S21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시청</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사용자는 로그인 정보를 이용하여 영화를 시청한다.</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1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상</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T15</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S16,S22,S23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리뷰 작성</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사용자의 리뷰를 통해 영화의 별점을 업데이트 한다.</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1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하</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T16</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S24,S25,S26,S27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추가(배우)</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관리자는 영화의 출연 배우를 추가한다.</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1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하</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T17</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S28,S29,S30,S31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추가(감독)</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관리자는 영화 감독을 추가한다.</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1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하</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T18</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S32,S33,S34,S35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영화 삭제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관리자는 필요없는 영화를 지워 저장 용량을 관리한다.</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9775">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하</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T19</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S36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요금제 삭제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관리자는 요금제를 지울 삭제 할 수 있다.</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1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중</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T20</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S37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요금제 수정</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관리자는 필요시 등록된 요금제를 변경 할 수있다.</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21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하</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T21</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S38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요금제 추가</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관리자는 요금제를 추가할 수 있다.</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57"/>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7" name="Google Shape;1347;p57"/>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전체 테이블 분석</a:t>
            </a:r>
            <a:endParaRPr b="0" i="0" sz="3600" u="none" cap="none" strike="noStrike">
              <a:solidFill>
                <a:schemeClr val="dk1"/>
              </a:solidFill>
              <a:latin typeface="Arial"/>
              <a:ea typeface="Arial"/>
              <a:cs typeface="Arial"/>
              <a:sym typeface="Arial"/>
            </a:endParaRPr>
          </a:p>
        </p:txBody>
      </p:sp>
      <p:grpSp>
        <p:nvGrpSpPr>
          <p:cNvPr id="1348" name="Google Shape;1348;p57"/>
          <p:cNvGrpSpPr/>
          <p:nvPr/>
        </p:nvGrpSpPr>
        <p:grpSpPr>
          <a:xfrm>
            <a:off x="190501" y="204687"/>
            <a:ext cx="571349" cy="646200"/>
            <a:chOff x="190501" y="204687"/>
            <a:chExt cx="571349" cy="646200"/>
          </a:xfrm>
        </p:grpSpPr>
        <p:sp>
          <p:nvSpPr>
            <p:cNvPr id="1349" name="Google Shape;1349;p57"/>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0" name="Google Shape;1350;p57"/>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51" name="Google Shape;1351;p57"/>
          <p:cNvGrpSpPr/>
          <p:nvPr/>
        </p:nvGrpSpPr>
        <p:grpSpPr>
          <a:xfrm>
            <a:off x="804281" y="204686"/>
            <a:ext cx="571349" cy="646200"/>
            <a:chOff x="190501" y="204687"/>
            <a:chExt cx="571349" cy="646200"/>
          </a:xfrm>
        </p:grpSpPr>
        <p:sp>
          <p:nvSpPr>
            <p:cNvPr id="1352" name="Google Shape;1352;p57"/>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3" name="Google Shape;1353;p57"/>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354" name="Google Shape;1354;p57"/>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355" name="Google Shape;1355;p57"/>
          <p:cNvGraphicFramePr/>
          <p:nvPr/>
        </p:nvGraphicFramePr>
        <p:xfrm>
          <a:off x="1140600" y="1160720"/>
          <a:ext cx="3000000" cy="3000000"/>
        </p:xfrm>
        <a:graphic>
          <a:graphicData uri="http://schemas.openxmlformats.org/drawingml/2006/table">
            <a:tbl>
              <a:tblPr>
                <a:noFill/>
                <a:tableStyleId>{2CFF6700-E338-4A94-AF09-5A5271ABDD91}</a:tableStyleId>
              </a:tblPr>
              <a:tblGrid>
                <a:gridCol w="1379175"/>
                <a:gridCol w="3690750"/>
                <a:gridCol w="1989525"/>
              </a:tblGrid>
              <a:tr h="3579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테이블명</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레코드 수</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레코드 크기(B)</a:t>
                      </a:r>
                      <a:endParaRPr b="1" sz="1400" u="none" cap="none" strike="noStrike"/>
                    </a:p>
                  </a:txBody>
                  <a:tcPr marT="91425" marB="91425" marR="91425" marL="91425">
                    <a:solidFill>
                      <a:srgbClr val="FFE599"/>
                    </a:solidFill>
                  </a:tcPr>
                </a:tc>
              </a:tr>
              <a:tr h="361425">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회원</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약 10만개</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146</a:t>
                      </a:r>
                      <a:endParaRPr sz="1200" u="none" cap="none" strike="noStrike"/>
                    </a:p>
                  </a:txBody>
                  <a:tcPr marT="91425" marB="91425" marR="91425" marL="91425"/>
                </a:tc>
              </a:tr>
              <a:tr h="787700">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구매정보</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약 24만개</a:t>
                      </a:r>
                      <a:endParaRPr sz="1200" u="none" cap="none" strike="noStrike"/>
                    </a:p>
                    <a:p>
                      <a:pPr indent="0" lvl="0" marL="0" marR="0" rtl="0" algn="ctr">
                        <a:lnSpc>
                          <a:spcPct val="100000"/>
                        </a:lnSpc>
                        <a:spcBef>
                          <a:spcPts val="0"/>
                        </a:spcBef>
                        <a:spcAft>
                          <a:spcPts val="0"/>
                        </a:spcAft>
                        <a:buClr>
                          <a:srgbClr val="000000"/>
                        </a:buClr>
                        <a:buSzPts val="1200"/>
                        <a:buFont typeface="Arial"/>
                        <a:buNone/>
                      </a:pPr>
                      <a:r>
                        <a:rPr lang="ko-KR" sz="1200" u="none" cap="none" strike="noStrike"/>
                        <a:t>(회원 30% 월간 요금제 사용-&gt; 4만개</a:t>
                      </a:r>
                      <a:endParaRPr sz="1200" u="none" cap="none" strike="noStrike"/>
                    </a:p>
                    <a:p>
                      <a:pPr indent="0" lvl="0" marL="0" marR="0" rtl="0" algn="ctr">
                        <a:lnSpc>
                          <a:spcPct val="100000"/>
                        </a:lnSpc>
                        <a:spcBef>
                          <a:spcPts val="0"/>
                        </a:spcBef>
                        <a:spcAft>
                          <a:spcPts val="0"/>
                        </a:spcAft>
                        <a:buClr>
                          <a:srgbClr val="000000"/>
                        </a:buClr>
                        <a:buSzPts val="1200"/>
                        <a:buFont typeface="Arial"/>
                        <a:buNone/>
                      </a:pPr>
                      <a:r>
                        <a:rPr lang="ko-KR" sz="1200" u="none" cap="none" strike="noStrike"/>
                        <a:t>6달동안 데이터 누적 -&gt; 24만개)</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204</a:t>
                      </a:r>
                      <a:endParaRPr sz="1400" u="none" cap="none" strike="noStrike"/>
                    </a:p>
                  </a:txBody>
                  <a:tcPr marT="91425" marB="91425" marR="91425" marL="91425"/>
                </a:tc>
              </a:tr>
              <a:tr h="361425">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장치</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약 12만개</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81</a:t>
                      </a:r>
                      <a:endParaRPr sz="1400" u="none" cap="none" strike="noStrike"/>
                    </a:p>
                  </a:txBody>
                  <a:tcPr marT="91425" marB="91425" marR="91425" marL="91425"/>
                </a:tc>
              </a:tr>
              <a:tr h="357950">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요금상품</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5개</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73</a:t>
                      </a:r>
                      <a:endParaRPr sz="1200" u="none" cap="none" strike="noStrike"/>
                    </a:p>
                  </a:txBody>
                  <a:tcPr marT="91425" marB="91425" marR="91425" marL="91425"/>
                </a:tc>
              </a:tr>
              <a:tr h="361425">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영화</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약 10만개</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291</a:t>
                      </a:r>
                      <a:endParaRPr sz="1200" u="none" cap="none" strike="noStrike"/>
                    </a:p>
                  </a:txBody>
                  <a:tcPr marT="91425" marB="91425" marR="91425" marL="91425"/>
                </a:tc>
              </a:tr>
              <a:tr h="361425">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시청</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약 100만개(회원 1명당 10개의 영화를 시청 한다 가정)</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180</a:t>
                      </a:r>
                      <a:endParaRPr sz="1200" u="none" cap="none" strike="noStrike"/>
                    </a:p>
                  </a:txBody>
                  <a:tcPr marT="91425" marB="91425" marR="91425" marL="91425"/>
                </a:tc>
              </a:tr>
              <a:tr h="361425">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찜목록</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약 6만개(찜을 안하는 회원도 있다 가정)</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50</a:t>
                      </a:r>
                      <a:endParaRPr sz="1200" u="none" cap="none" strike="noStrike"/>
                    </a:p>
                  </a:txBody>
                  <a:tcPr marT="91425" marB="91425" marR="91425" marL="91425"/>
                </a:tc>
              </a:tr>
              <a:tr h="361425">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배우</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약 8만</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131</a:t>
                      </a:r>
                      <a:endParaRPr sz="1200" u="none" cap="none" strike="noStrike"/>
                    </a:p>
                  </a:txBody>
                  <a:tcPr marT="91425" marB="91425" marR="91425" marL="91425"/>
                </a:tc>
              </a:tr>
              <a:tr h="361425">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출연</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약 10만</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51</a:t>
                      </a:r>
                      <a:endParaRPr sz="1200" u="none" cap="none" strike="noStrike"/>
                    </a:p>
                  </a:txBody>
                  <a:tcPr marT="91425" marB="91425" marR="91425" marL="91425"/>
                </a:tc>
              </a:tr>
              <a:tr h="361425">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감독</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약 5만</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82</a:t>
                      </a:r>
                      <a:endParaRPr sz="1200" u="none" cap="none" strike="noStrike"/>
                    </a:p>
                  </a:txBody>
                  <a:tcPr marT="91425" marB="91425" marR="91425" marL="91425"/>
                </a:tc>
              </a:tr>
              <a:tr h="361425">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연출</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약 10만</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51</a:t>
                      </a:r>
                      <a:endParaRPr sz="1200" u="none" cap="none" strike="noStrike"/>
                    </a:p>
                  </a:txBody>
                  <a:tcPr marT="91425" marB="91425" marR="91425" marL="91425"/>
                </a:tc>
              </a:tr>
              <a:tr h="361425">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리뷰</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약 80만 </a:t>
                      </a:r>
                      <a:endParaRPr sz="12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t>306</a:t>
                      </a:r>
                      <a:endParaRPr sz="1200" u="none" cap="none" strike="noStrike"/>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58"/>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1" name="Google Shape;1361;p58"/>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회원</a:t>
            </a:r>
            <a:endParaRPr b="0" i="0" sz="3600" u="none" cap="none" strike="noStrike">
              <a:solidFill>
                <a:schemeClr val="dk1"/>
              </a:solidFill>
              <a:latin typeface="Arial"/>
              <a:ea typeface="Arial"/>
              <a:cs typeface="Arial"/>
              <a:sym typeface="Arial"/>
            </a:endParaRPr>
          </a:p>
        </p:txBody>
      </p:sp>
      <p:grpSp>
        <p:nvGrpSpPr>
          <p:cNvPr id="1362" name="Google Shape;1362;p58"/>
          <p:cNvGrpSpPr/>
          <p:nvPr/>
        </p:nvGrpSpPr>
        <p:grpSpPr>
          <a:xfrm>
            <a:off x="190501" y="204687"/>
            <a:ext cx="571349" cy="646200"/>
            <a:chOff x="190501" y="204687"/>
            <a:chExt cx="571349" cy="646200"/>
          </a:xfrm>
        </p:grpSpPr>
        <p:sp>
          <p:nvSpPr>
            <p:cNvPr id="1363" name="Google Shape;1363;p5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4" name="Google Shape;1364;p5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65" name="Google Shape;1365;p58"/>
          <p:cNvGrpSpPr/>
          <p:nvPr/>
        </p:nvGrpSpPr>
        <p:grpSpPr>
          <a:xfrm>
            <a:off x="804281" y="204686"/>
            <a:ext cx="571349" cy="646200"/>
            <a:chOff x="190501" y="204687"/>
            <a:chExt cx="571349" cy="646200"/>
          </a:xfrm>
        </p:grpSpPr>
        <p:sp>
          <p:nvSpPr>
            <p:cNvPr id="1366" name="Google Shape;1366;p5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7" name="Google Shape;1367;p5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368" name="Google Shape;1368;p58"/>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369" name="Google Shape;1369;p58"/>
          <p:cNvGraphicFramePr/>
          <p:nvPr/>
        </p:nvGraphicFramePr>
        <p:xfrm>
          <a:off x="979613" y="1502370"/>
          <a:ext cx="3000000" cy="3000000"/>
        </p:xfrm>
        <a:graphic>
          <a:graphicData uri="http://schemas.openxmlformats.org/drawingml/2006/table">
            <a:tbl>
              <a:tblPr>
                <a:noFill/>
                <a:tableStyleId>{2CFF6700-E338-4A94-AF09-5A5271ABDD91}</a:tableStyleId>
              </a:tblPr>
              <a:tblGrid>
                <a:gridCol w="2085825"/>
                <a:gridCol w="2085825"/>
                <a:gridCol w="2280150"/>
                <a:gridCol w="1891500"/>
                <a:gridCol w="2085825"/>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userID</a:t>
                      </a:r>
                      <a:endParaRPr sz="1400" u="sng"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‘aaaaaa’-’zzzzzzzzzzzzzzz’</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example123</a:t>
                      </a:r>
                      <a:endParaRPr sz="1400" u="none" cap="none" strike="noStrike"/>
                    </a:p>
                  </a:txBody>
                  <a:tcPr marT="91425" marB="91425" marR="91425" marL="91425"/>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userPW</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‘aaaaaa’-’zzzzzzzzzzzzzzz’</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password123!</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userName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a:t>
                      </a:r>
                      <a:r>
                        <a:rPr lang="ko-KR" sz="1400" u="none" cap="none" strike="noStrike">
                          <a:solidFill>
                            <a:schemeClr val="dk1"/>
                          </a:solidFill>
                        </a:rPr>
                        <a:t>-’zzzzzzzzzzzzz’</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7만개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Andrew Doctor</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userBirth</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DATE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‘1900-01-01’-’2006-12-31’</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2만개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1977-03-21</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userNation</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‘Afghanistan’-’Zimbabwe’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100개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Canada</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userGender</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‘male’ , ‘female’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2개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‘male’</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userEmail</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VARCHAR(20)</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a:t>
                      </a:r>
                      <a:r>
                        <a:rPr lang="ko-KR" sz="1400" u="sng" cap="none" strike="noStrike">
                          <a:solidFill>
                            <a:schemeClr val="hlink"/>
                          </a:solidFill>
                          <a:hlinkClick r:id="rId3"/>
                        </a:rPr>
                        <a:t>@a.a.a</a:t>
                      </a:r>
                      <a:r>
                        <a:rPr lang="ko-KR" sz="1400" u="none" cap="none" strike="noStrike"/>
                        <a:t>’-</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ko-KR" sz="1400" u="none" cap="none" strike="noStrike"/>
                        <a:t>‘zzzzzzzzz@zzzzz.zz.zz’</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example@example.org</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serviceID</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int(1)</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‘-1’,’0’,’1’,’2,’3,’4’</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5개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2</a:t>
                      </a:r>
                      <a:endParaRPr sz="1400" u="none" cap="none" strike="noStrike"/>
                    </a:p>
                  </a:txBody>
                  <a:tcPr marT="91425" marB="91425" marR="91425" marL="91425"/>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59"/>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5" name="Google Shape;1375;p59"/>
          <p:cNvSpPr txBox="1"/>
          <p:nvPr/>
        </p:nvSpPr>
        <p:spPr>
          <a:xfrm>
            <a:off x="2581726" y="204675"/>
            <a:ext cx="8368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Service(요금상품)</a:t>
            </a:r>
            <a:endParaRPr b="0" i="0" sz="3600" u="none" cap="none" strike="noStrike">
              <a:solidFill>
                <a:schemeClr val="dk1"/>
              </a:solidFill>
              <a:latin typeface="Arial"/>
              <a:ea typeface="Arial"/>
              <a:cs typeface="Arial"/>
              <a:sym typeface="Arial"/>
            </a:endParaRPr>
          </a:p>
        </p:txBody>
      </p:sp>
      <p:grpSp>
        <p:nvGrpSpPr>
          <p:cNvPr id="1376" name="Google Shape;1376;p59"/>
          <p:cNvGrpSpPr/>
          <p:nvPr/>
        </p:nvGrpSpPr>
        <p:grpSpPr>
          <a:xfrm>
            <a:off x="190501" y="204687"/>
            <a:ext cx="571349" cy="646200"/>
            <a:chOff x="190501" y="204687"/>
            <a:chExt cx="571349" cy="646200"/>
          </a:xfrm>
        </p:grpSpPr>
        <p:sp>
          <p:nvSpPr>
            <p:cNvPr id="1377" name="Google Shape;1377;p59"/>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8" name="Google Shape;1378;p59"/>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79" name="Google Shape;1379;p59"/>
          <p:cNvGrpSpPr/>
          <p:nvPr/>
        </p:nvGrpSpPr>
        <p:grpSpPr>
          <a:xfrm>
            <a:off x="804281" y="204686"/>
            <a:ext cx="571349" cy="646200"/>
            <a:chOff x="190501" y="204687"/>
            <a:chExt cx="571349" cy="646200"/>
          </a:xfrm>
        </p:grpSpPr>
        <p:sp>
          <p:nvSpPr>
            <p:cNvPr id="1380" name="Google Shape;1380;p59"/>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1" name="Google Shape;1381;p59"/>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382" name="Google Shape;1382;p59"/>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383" name="Google Shape;1383;p59"/>
          <p:cNvGraphicFramePr/>
          <p:nvPr/>
        </p:nvGraphicFramePr>
        <p:xfrm>
          <a:off x="1135375" y="1502370"/>
          <a:ext cx="3000000" cy="3000000"/>
        </p:xfrm>
        <a:graphic>
          <a:graphicData uri="http://schemas.openxmlformats.org/drawingml/2006/table">
            <a:tbl>
              <a:tblPr>
                <a:noFill/>
                <a:tableStyleId>{2CFF6700-E338-4A94-AF09-5A5271ABDD91}</a:tableStyleId>
              </a:tblPr>
              <a:tblGrid>
                <a:gridCol w="1904100"/>
                <a:gridCol w="1904100"/>
                <a:gridCol w="1904100"/>
                <a:gridCol w="1904100"/>
                <a:gridCol w="1904100"/>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serviceID</a:t>
                      </a:r>
                      <a:endParaRPr sz="1400" u="sng"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‘-1’,’1’,’2’,’3’,’4’</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5개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3</a:t>
                      </a:r>
                      <a:endParaRPr sz="1400" u="none" cap="none" strike="noStrike"/>
                    </a:p>
                  </a:txBody>
                  <a:tcPr marT="91425" marB="91425" marR="91425" marL="91425"/>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serviceName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‘-1’,’Basic’,’Silver’,’Gold’,’Platinum’</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5개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Gold</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servicePrice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int(20)</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‘-1’,‘10000’,‘15000’,’20000’,’25000’</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5개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20000</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serviceLQuality</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int(5)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‘-1’,‘720’,‘1024’</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5개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1024</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serviceLNum</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int(5)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‘-1’,‘2’,‘3,’,4’,’5’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5개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4</a:t>
                      </a:r>
                      <a:endParaRPr sz="1400" u="none" cap="none" strike="noStrike"/>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6"/>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p6"/>
          <p:cNvSpPr txBox="1"/>
          <p:nvPr/>
        </p:nvSpPr>
        <p:spPr>
          <a:xfrm>
            <a:off x="1987933" y="204686"/>
            <a:ext cx="3374642"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600"/>
              <a:buFont typeface="Arial"/>
              <a:buNone/>
            </a:pPr>
            <a:r>
              <a:rPr b="1" i="0" lang="ko-KR" sz="3600" u="none" cap="none" strike="noStrike">
                <a:solidFill>
                  <a:srgbClr val="3F3F3F"/>
                </a:solidFill>
                <a:latin typeface="Century Gothic"/>
                <a:ea typeface="Century Gothic"/>
                <a:cs typeface="Century Gothic"/>
                <a:sym typeface="Century Gothic"/>
              </a:rPr>
              <a:t>VSS_응용분야</a:t>
            </a:r>
            <a:endParaRPr b="1" i="0" sz="3600" u="none" cap="none" strike="noStrike">
              <a:solidFill>
                <a:srgbClr val="3F3F3F"/>
              </a:solidFill>
              <a:latin typeface="Century Gothic"/>
              <a:ea typeface="Century Gothic"/>
              <a:cs typeface="Century Gothic"/>
              <a:sym typeface="Century Gothic"/>
            </a:endParaRPr>
          </a:p>
        </p:txBody>
      </p:sp>
      <p:cxnSp>
        <p:nvCxnSpPr>
          <p:cNvPr id="194" name="Google Shape;194;p6"/>
          <p:cNvCxnSpPr/>
          <p:nvPr/>
        </p:nvCxnSpPr>
        <p:spPr>
          <a:xfrm>
            <a:off x="0" y="1009986"/>
            <a:ext cx="12192000" cy="0"/>
          </a:xfrm>
          <a:prstGeom prst="straightConnector1">
            <a:avLst/>
          </a:prstGeom>
          <a:noFill/>
          <a:ln cap="flat" cmpd="sng" w="9525">
            <a:solidFill>
              <a:srgbClr val="F2F2F2"/>
            </a:solidFill>
            <a:prstDash val="solid"/>
            <a:miter lim="800000"/>
            <a:headEnd len="sm" w="sm" type="none"/>
            <a:tailEnd len="sm" w="sm" type="none"/>
          </a:ln>
        </p:spPr>
      </p:cxnSp>
      <p:grpSp>
        <p:nvGrpSpPr>
          <p:cNvPr id="195" name="Google Shape;195;p6"/>
          <p:cNvGrpSpPr/>
          <p:nvPr/>
        </p:nvGrpSpPr>
        <p:grpSpPr>
          <a:xfrm>
            <a:off x="190501" y="204687"/>
            <a:ext cx="571498" cy="646331"/>
            <a:chOff x="190501" y="204687"/>
            <a:chExt cx="571498" cy="646331"/>
          </a:xfrm>
        </p:grpSpPr>
        <p:sp>
          <p:nvSpPr>
            <p:cNvPr id="196" name="Google Shape;196;p6"/>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6"/>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8" name="Google Shape;198;p6"/>
          <p:cNvGrpSpPr/>
          <p:nvPr/>
        </p:nvGrpSpPr>
        <p:grpSpPr>
          <a:xfrm>
            <a:off x="804281" y="204686"/>
            <a:ext cx="571498" cy="646331"/>
            <a:chOff x="190501" y="204687"/>
            <a:chExt cx="571498" cy="646331"/>
          </a:xfrm>
        </p:grpSpPr>
        <p:sp>
          <p:nvSpPr>
            <p:cNvPr id="199" name="Google Shape;199;p6"/>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6"/>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1" name="Google Shape;201;p6"/>
          <p:cNvSpPr txBox="1"/>
          <p:nvPr/>
        </p:nvSpPr>
        <p:spPr>
          <a:xfrm>
            <a:off x="457200" y="4513999"/>
            <a:ext cx="11341099"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rgbClr val="3F3F3F"/>
                </a:solidFill>
                <a:latin typeface="Arial"/>
                <a:ea typeface="Arial"/>
                <a:cs typeface="Arial"/>
                <a:sym typeface="Arial"/>
              </a:rPr>
              <a:t>*비디오 스트리밍 서비스란?</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 인터넷 연결이 가능한 대부분의 스크린 기기를 통해 언제 어디서나 원하는 동영상을</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 월정액으로 다양한 TV 프로그램과 영화뿐 아니라 자체 제작 오리지널 시리즈를을 무제한으로 </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 시청할 수 있게 해주는 서비스</a:t>
            </a:r>
            <a:endParaRPr b="0" i="0" sz="1800" u="none" cap="none" strike="noStrike">
              <a:solidFill>
                <a:srgbClr val="3F3F3F"/>
              </a:solidFill>
              <a:latin typeface="Arial"/>
              <a:ea typeface="Arial"/>
              <a:cs typeface="Arial"/>
              <a:sym typeface="Arial"/>
            </a:endParaRPr>
          </a:p>
        </p:txBody>
      </p:sp>
      <p:grpSp>
        <p:nvGrpSpPr>
          <p:cNvPr id="202" name="Google Shape;202;p6"/>
          <p:cNvGrpSpPr/>
          <p:nvPr/>
        </p:nvGrpSpPr>
        <p:grpSpPr>
          <a:xfrm>
            <a:off x="438150" y="1796841"/>
            <a:ext cx="11341099" cy="2484518"/>
            <a:chOff x="476250" y="1492041"/>
            <a:chExt cx="13180567" cy="2484518"/>
          </a:xfrm>
        </p:grpSpPr>
        <p:sp>
          <p:nvSpPr>
            <p:cNvPr id="203" name="Google Shape;203;p6"/>
            <p:cNvSpPr/>
            <p:nvPr/>
          </p:nvSpPr>
          <p:spPr>
            <a:xfrm>
              <a:off x="476250" y="1509327"/>
              <a:ext cx="4188967" cy="246723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6"/>
            <p:cNvSpPr/>
            <p:nvPr/>
          </p:nvSpPr>
          <p:spPr>
            <a:xfrm>
              <a:off x="4972050" y="1509327"/>
              <a:ext cx="4188967" cy="246723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 name="Google Shape;205;p6"/>
            <p:cNvSpPr/>
            <p:nvPr/>
          </p:nvSpPr>
          <p:spPr>
            <a:xfrm>
              <a:off x="9467850" y="1492041"/>
              <a:ext cx="4188967" cy="246723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ëª¨ëì ìì 10 - ë°©ì¡ê°ë¥¼ ë¤íë¤ ëì´ ì¨ë¤ 'ë·íë¦­ì¤' " id="206" name="Google Shape;206;p6"/>
          <p:cNvPicPr preferRelativeResize="0"/>
          <p:nvPr/>
        </p:nvPicPr>
        <p:blipFill rotWithShape="1">
          <a:blip r:embed="rId3">
            <a:alphaModFix/>
          </a:blip>
          <a:srcRect b="0" l="0" r="0" t="0"/>
          <a:stretch/>
        </p:blipFill>
        <p:spPr>
          <a:xfrm>
            <a:off x="425450" y="2183678"/>
            <a:ext cx="3603625" cy="1670771"/>
          </a:xfrm>
          <a:prstGeom prst="rect">
            <a:avLst/>
          </a:prstGeom>
          <a:noFill/>
          <a:ln>
            <a:noFill/>
          </a:ln>
        </p:spPr>
      </p:pic>
      <p:pic>
        <p:nvPicPr>
          <p:cNvPr descr="ê°ìì 1ìµ ë·íë¦­ì¤, íêµ­ì  'ì°»ì ì íí'? " id="207" name="Google Shape;207;p6"/>
          <p:cNvPicPr preferRelativeResize="0"/>
          <p:nvPr/>
        </p:nvPicPr>
        <p:blipFill rotWithShape="1">
          <a:blip r:embed="rId4">
            <a:alphaModFix/>
          </a:blip>
          <a:srcRect b="0" l="0" r="0" t="0"/>
          <a:stretch/>
        </p:blipFill>
        <p:spPr>
          <a:xfrm>
            <a:off x="4340225" y="2181225"/>
            <a:ext cx="3556000" cy="1819275"/>
          </a:xfrm>
          <a:prstGeom prst="rect">
            <a:avLst/>
          </a:prstGeom>
          <a:noFill/>
          <a:ln>
            <a:noFill/>
          </a:ln>
        </p:spPr>
      </p:pic>
      <p:sp>
        <p:nvSpPr>
          <p:cNvPr id="208" name="Google Shape;208;p6"/>
          <p:cNvSpPr txBox="1"/>
          <p:nvPr/>
        </p:nvSpPr>
        <p:spPr>
          <a:xfrm>
            <a:off x="1981200" y="1809750"/>
            <a:ext cx="11906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왓챠</a:t>
            </a:r>
            <a:endParaRPr b="0" i="0" sz="1800" u="none" cap="none" strike="noStrike">
              <a:solidFill>
                <a:schemeClr val="dk1"/>
              </a:solidFill>
              <a:latin typeface="Calibri"/>
              <a:ea typeface="Calibri"/>
              <a:cs typeface="Calibri"/>
              <a:sym typeface="Calibri"/>
            </a:endParaRPr>
          </a:p>
        </p:txBody>
      </p:sp>
      <p:sp>
        <p:nvSpPr>
          <p:cNvPr id="209" name="Google Shape;209;p6"/>
          <p:cNvSpPr txBox="1"/>
          <p:nvPr/>
        </p:nvSpPr>
        <p:spPr>
          <a:xfrm>
            <a:off x="5543550" y="1800225"/>
            <a:ext cx="13335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넷플릭스</a:t>
            </a:r>
            <a:endParaRPr b="0" i="0" sz="1800" u="none" cap="none" strike="noStrike">
              <a:solidFill>
                <a:schemeClr val="dk1"/>
              </a:solidFill>
              <a:latin typeface="Calibri"/>
              <a:ea typeface="Calibri"/>
              <a:cs typeface="Calibri"/>
              <a:sym typeface="Calibri"/>
            </a:endParaRPr>
          </a:p>
        </p:txBody>
      </p:sp>
      <p:sp>
        <p:nvSpPr>
          <p:cNvPr id="210" name="Google Shape;210;p6"/>
          <p:cNvSpPr txBox="1"/>
          <p:nvPr/>
        </p:nvSpPr>
        <p:spPr>
          <a:xfrm>
            <a:off x="4657725" y="3933825"/>
            <a:ext cx="32385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https://</a:t>
            </a:r>
            <a:r>
              <a:rPr b="0" i="0" lang="ko-KR" sz="1800" u="sng" cap="none" strike="noStrike">
                <a:solidFill>
                  <a:schemeClr val="dk1"/>
                </a:solidFill>
                <a:latin typeface="Calibri"/>
                <a:ea typeface="Calibri"/>
                <a:cs typeface="Calibri"/>
                <a:sym typeface="Calibri"/>
                <a:hlinkClick r:id="rId5"/>
              </a:rPr>
              <a:t>www.netflix.com/kr</a:t>
            </a:r>
            <a:r>
              <a:rPr b="0" i="0" lang="ko-KR"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211" name="Google Shape;211;p6"/>
          <p:cNvSpPr txBox="1"/>
          <p:nvPr/>
        </p:nvSpPr>
        <p:spPr>
          <a:xfrm>
            <a:off x="990600" y="3886200"/>
            <a:ext cx="27146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https://</a:t>
            </a:r>
            <a:r>
              <a:rPr b="0" i="0" lang="ko-KR" sz="1800" u="sng" cap="none" strike="noStrike">
                <a:solidFill>
                  <a:schemeClr val="dk1"/>
                </a:solidFill>
                <a:latin typeface="Calibri"/>
                <a:ea typeface="Calibri"/>
                <a:cs typeface="Calibri"/>
                <a:sym typeface="Calibri"/>
                <a:hlinkClick r:id="rId6"/>
              </a:rPr>
              <a:t>watcha.com/ko-KR</a:t>
            </a:r>
            <a:endParaRPr b="0" i="0" sz="1800" u="none" cap="none" strike="noStrike">
              <a:solidFill>
                <a:schemeClr val="dk1"/>
              </a:solidFill>
              <a:latin typeface="Calibri"/>
              <a:ea typeface="Calibri"/>
              <a:cs typeface="Calibri"/>
              <a:sym typeface="Calibri"/>
            </a:endParaRPr>
          </a:p>
        </p:txBody>
      </p:sp>
      <p:pic>
        <p:nvPicPr>
          <p:cNvPr descr="ëë¼ì´ë¸ì ìë¡ì´ ê´ê³ ì ëë¼ì´ë¸ì ë·íë¦­ì¤ë? " id="212" name="Google Shape;212;p6"/>
          <p:cNvPicPr preferRelativeResize="0"/>
          <p:nvPr/>
        </p:nvPicPr>
        <p:blipFill rotWithShape="1">
          <a:blip r:embed="rId7">
            <a:alphaModFix/>
          </a:blip>
          <a:srcRect b="0" l="0" r="0" t="0"/>
          <a:stretch/>
        </p:blipFill>
        <p:spPr>
          <a:xfrm>
            <a:off x="8210552" y="2095500"/>
            <a:ext cx="3562348" cy="19049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60"/>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9" name="Google Shape;1389;p60"/>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구매정보</a:t>
            </a:r>
            <a:endParaRPr b="0" i="0" sz="3600" u="none" cap="none" strike="noStrike">
              <a:solidFill>
                <a:schemeClr val="dk1"/>
              </a:solidFill>
              <a:latin typeface="Arial"/>
              <a:ea typeface="Arial"/>
              <a:cs typeface="Arial"/>
              <a:sym typeface="Arial"/>
            </a:endParaRPr>
          </a:p>
        </p:txBody>
      </p:sp>
      <p:grpSp>
        <p:nvGrpSpPr>
          <p:cNvPr id="1390" name="Google Shape;1390;p60"/>
          <p:cNvGrpSpPr/>
          <p:nvPr/>
        </p:nvGrpSpPr>
        <p:grpSpPr>
          <a:xfrm>
            <a:off x="190501" y="204687"/>
            <a:ext cx="571349" cy="646200"/>
            <a:chOff x="190501" y="204687"/>
            <a:chExt cx="571349" cy="646200"/>
          </a:xfrm>
        </p:grpSpPr>
        <p:sp>
          <p:nvSpPr>
            <p:cNvPr id="1391" name="Google Shape;1391;p60"/>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2" name="Google Shape;1392;p60"/>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93" name="Google Shape;1393;p60"/>
          <p:cNvGrpSpPr/>
          <p:nvPr/>
        </p:nvGrpSpPr>
        <p:grpSpPr>
          <a:xfrm>
            <a:off x="804281" y="204686"/>
            <a:ext cx="571349" cy="646200"/>
            <a:chOff x="190501" y="204687"/>
            <a:chExt cx="571349" cy="646200"/>
          </a:xfrm>
        </p:grpSpPr>
        <p:sp>
          <p:nvSpPr>
            <p:cNvPr id="1394" name="Google Shape;1394;p60"/>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5" name="Google Shape;1395;p60"/>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396" name="Google Shape;1396;p60"/>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397" name="Google Shape;1397;p60"/>
          <p:cNvGraphicFramePr/>
          <p:nvPr/>
        </p:nvGraphicFramePr>
        <p:xfrm>
          <a:off x="1135375" y="1502370"/>
          <a:ext cx="3000000" cy="3000000"/>
        </p:xfrm>
        <a:graphic>
          <a:graphicData uri="http://schemas.openxmlformats.org/drawingml/2006/table">
            <a:tbl>
              <a:tblPr>
                <a:noFill/>
                <a:tableStyleId>{2CFF6700-E338-4A94-AF09-5A5271ABDD91}</a:tableStyleId>
              </a:tblPr>
              <a:tblGrid>
                <a:gridCol w="1904100"/>
                <a:gridCol w="1904100"/>
                <a:gridCol w="1904100"/>
                <a:gridCol w="1904100"/>
                <a:gridCol w="1904100"/>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userID</a:t>
                      </a:r>
                      <a:endParaRPr sz="1400" u="sng"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‘aaaaaa’-’zzzzzzzzzzzzzzz’</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4만개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example123</a:t>
                      </a:r>
                      <a:endParaRPr sz="14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serviceID</a:t>
                      </a:r>
                      <a:endParaRPr sz="1400" u="sng"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‘-1’,’1’,’2’,’3’,’4’</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5개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3</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buyDate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DATE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‘2010-01-01’-NOW()</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3000개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2019-03-01</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buyType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‘CARD’,’TOSS’,’KKAOPAY’</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4개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CARD</a:t>
                      </a:r>
                      <a:endParaRPr sz="1400" u="none" cap="none" strike="noStrike"/>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61"/>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3" name="Google Shape;1403;p61"/>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장치</a:t>
            </a:r>
            <a:endParaRPr b="0" i="0" sz="3600" u="none" cap="none" strike="noStrike">
              <a:solidFill>
                <a:schemeClr val="dk1"/>
              </a:solidFill>
              <a:latin typeface="Arial"/>
              <a:ea typeface="Arial"/>
              <a:cs typeface="Arial"/>
              <a:sym typeface="Arial"/>
            </a:endParaRPr>
          </a:p>
        </p:txBody>
      </p:sp>
      <p:grpSp>
        <p:nvGrpSpPr>
          <p:cNvPr id="1404" name="Google Shape;1404;p61"/>
          <p:cNvGrpSpPr/>
          <p:nvPr/>
        </p:nvGrpSpPr>
        <p:grpSpPr>
          <a:xfrm>
            <a:off x="190501" y="204687"/>
            <a:ext cx="571349" cy="646200"/>
            <a:chOff x="190501" y="204687"/>
            <a:chExt cx="571349" cy="646200"/>
          </a:xfrm>
        </p:grpSpPr>
        <p:sp>
          <p:nvSpPr>
            <p:cNvPr id="1405" name="Google Shape;1405;p6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6" name="Google Shape;1406;p6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07" name="Google Shape;1407;p61"/>
          <p:cNvGrpSpPr/>
          <p:nvPr/>
        </p:nvGrpSpPr>
        <p:grpSpPr>
          <a:xfrm>
            <a:off x="804281" y="204686"/>
            <a:ext cx="571349" cy="646200"/>
            <a:chOff x="190501" y="204687"/>
            <a:chExt cx="571349" cy="646200"/>
          </a:xfrm>
        </p:grpSpPr>
        <p:sp>
          <p:nvSpPr>
            <p:cNvPr id="1408" name="Google Shape;1408;p6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9" name="Google Shape;1409;p6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410" name="Google Shape;1410;p61"/>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411" name="Google Shape;1411;p61"/>
          <p:cNvGraphicFramePr/>
          <p:nvPr/>
        </p:nvGraphicFramePr>
        <p:xfrm>
          <a:off x="1135375" y="1502370"/>
          <a:ext cx="3000000" cy="3000000"/>
        </p:xfrm>
        <a:graphic>
          <a:graphicData uri="http://schemas.openxmlformats.org/drawingml/2006/table">
            <a:tbl>
              <a:tblPr>
                <a:noFill/>
                <a:tableStyleId>{2CFF6700-E338-4A94-AF09-5A5271ABDD91}</a:tableStyleId>
              </a:tblPr>
              <a:tblGrid>
                <a:gridCol w="1904100"/>
                <a:gridCol w="1904100"/>
                <a:gridCol w="1904100"/>
                <a:gridCol w="1904100"/>
                <a:gridCol w="1904100"/>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deviceID</a:t>
                      </a:r>
                      <a:endParaRPr sz="1400" u="sng"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‘aaaaaa’-’zzzzzzz’</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500개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galaxy_s_8</a:t>
                      </a:r>
                      <a:endParaRPr sz="1400" u="none" cap="none" strike="noStrike"/>
                    </a:p>
                  </a:txBody>
                  <a:tcPr marT="91425" marB="91425" marR="91425" marL="91425"/>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userID</a:t>
                      </a:r>
                      <a:endParaRPr sz="1400" u="sng"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‘aaaaaa’-’zzzzzzzzzzzzzzz’</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3만개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example123</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insertedDate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DATE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‘2000-01-01’-NOW()</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7000개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‘2018-03-01’</a:t>
                      </a:r>
                      <a:endParaRPr sz="1400" u="none" cap="none" strike="noStrike"/>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62"/>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7" name="Google Shape;1417;p62"/>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영화</a:t>
            </a:r>
            <a:endParaRPr b="0" i="0" sz="3600" u="none" cap="none" strike="noStrike">
              <a:solidFill>
                <a:schemeClr val="dk1"/>
              </a:solidFill>
              <a:latin typeface="Arial"/>
              <a:ea typeface="Arial"/>
              <a:cs typeface="Arial"/>
              <a:sym typeface="Arial"/>
            </a:endParaRPr>
          </a:p>
        </p:txBody>
      </p:sp>
      <p:grpSp>
        <p:nvGrpSpPr>
          <p:cNvPr id="1418" name="Google Shape;1418;p62"/>
          <p:cNvGrpSpPr/>
          <p:nvPr/>
        </p:nvGrpSpPr>
        <p:grpSpPr>
          <a:xfrm>
            <a:off x="190501" y="204687"/>
            <a:ext cx="571349" cy="646200"/>
            <a:chOff x="190501" y="204687"/>
            <a:chExt cx="571349" cy="646200"/>
          </a:xfrm>
        </p:grpSpPr>
        <p:sp>
          <p:nvSpPr>
            <p:cNvPr id="1419" name="Google Shape;1419;p62"/>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0" name="Google Shape;1420;p62"/>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21" name="Google Shape;1421;p62"/>
          <p:cNvGrpSpPr/>
          <p:nvPr/>
        </p:nvGrpSpPr>
        <p:grpSpPr>
          <a:xfrm>
            <a:off x="804281" y="204686"/>
            <a:ext cx="571349" cy="646200"/>
            <a:chOff x="190501" y="204687"/>
            <a:chExt cx="571349" cy="646200"/>
          </a:xfrm>
        </p:grpSpPr>
        <p:sp>
          <p:nvSpPr>
            <p:cNvPr id="1422" name="Google Shape;1422;p62"/>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3" name="Google Shape;1423;p62"/>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424" name="Google Shape;1424;p62"/>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425" name="Google Shape;1425;p62"/>
          <p:cNvGraphicFramePr/>
          <p:nvPr/>
        </p:nvGraphicFramePr>
        <p:xfrm>
          <a:off x="1135375" y="1502370"/>
          <a:ext cx="3000000" cy="3000000"/>
        </p:xfrm>
        <a:graphic>
          <a:graphicData uri="http://schemas.openxmlformats.org/drawingml/2006/table">
            <a:tbl>
              <a:tblPr>
                <a:noFill/>
                <a:tableStyleId>{2CFF6700-E338-4A94-AF09-5A5271ABDD91}</a:tableStyleId>
              </a:tblPr>
              <a:tblGrid>
                <a:gridCol w="1904100"/>
                <a:gridCol w="1904100"/>
                <a:gridCol w="1904100"/>
                <a:gridCol w="1904100"/>
                <a:gridCol w="1904100"/>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movie_ID</a:t>
                      </a:r>
                      <a:endParaRPr sz="1400" u="sng"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‘0000’-’zzzzzzzz’</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ex000001</a:t>
                      </a:r>
                      <a:endParaRPr sz="1400" u="none" cap="none" strike="noStrike"/>
                    </a:p>
                  </a:txBody>
                  <a:tcPr marT="91425" marB="91425" marR="91425" marL="91425"/>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movie_name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VARCHAR(50)</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a:t>‘가시’-’히트맨’</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약 6만개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아이언맨</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movie_genre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VARCHAR(20)</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a:t>‘action’-’western’</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약 100개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SF</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limited_age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INT(11)</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0, 7, 12,15, 19 </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5개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12</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releared_year</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DATE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‘1900-01-01’-’2019-05-31’</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약 5만개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20080430</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runtime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INT(11)</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‘0’-’200’</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약 4만개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126</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star</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DOUBLE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‘0’-’10’</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약 100개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6.13</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story</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VARCHAR(500)</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약 10만개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900"/>
                        <a:buFont typeface="Arial"/>
                        <a:buNone/>
                      </a:pPr>
                      <a:r>
                        <a:rPr lang="ko-KR" sz="900" u="none" cap="none" strike="noStrike">
                          <a:solidFill>
                            <a:srgbClr val="212121"/>
                          </a:solidFill>
                          <a:latin typeface="Gulim"/>
                          <a:ea typeface="Gulim"/>
                          <a:cs typeface="Gulim"/>
                          <a:sym typeface="Gulim"/>
                        </a:rPr>
                        <a:t>천재적인 두뇌와 재능으로 …...</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poster</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BLOB</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binart data</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약 10만개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63"/>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1" name="Google Shape;1431;p63"/>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배우</a:t>
            </a:r>
            <a:endParaRPr b="0" i="0" sz="3600" u="none" cap="none" strike="noStrike">
              <a:solidFill>
                <a:schemeClr val="dk1"/>
              </a:solidFill>
              <a:latin typeface="Arial"/>
              <a:ea typeface="Arial"/>
              <a:cs typeface="Arial"/>
              <a:sym typeface="Arial"/>
            </a:endParaRPr>
          </a:p>
        </p:txBody>
      </p:sp>
      <p:grpSp>
        <p:nvGrpSpPr>
          <p:cNvPr id="1432" name="Google Shape;1432;p63"/>
          <p:cNvGrpSpPr/>
          <p:nvPr/>
        </p:nvGrpSpPr>
        <p:grpSpPr>
          <a:xfrm>
            <a:off x="190501" y="204687"/>
            <a:ext cx="571349" cy="646200"/>
            <a:chOff x="190501" y="204687"/>
            <a:chExt cx="571349" cy="646200"/>
          </a:xfrm>
        </p:grpSpPr>
        <p:sp>
          <p:nvSpPr>
            <p:cNvPr id="1433" name="Google Shape;1433;p63"/>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4" name="Google Shape;1434;p63"/>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35" name="Google Shape;1435;p63"/>
          <p:cNvGrpSpPr/>
          <p:nvPr/>
        </p:nvGrpSpPr>
        <p:grpSpPr>
          <a:xfrm>
            <a:off x="804281" y="204686"/>
            <a:ext cx="571349" cy="646200"/>
            <a:chOff x="190501" y="204687"/>
            <a:chExt cx="571349" cy="646200"/>
          </a:xfrm>
        </p:grpSpPr>
        <p:sp>
          <p:nvSpPr>
            <p:cNvPr id="1436" name="Google Shape;1436;p63"/>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7" name="Google Shape;1437;p63"/>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438" name="Google Shape;1438;p63"/>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439" name="Google Shape;1439;p63"/>
          <p:cNvGraphicFramePr/>
          <p:nvPr/>
        </p:nvGraphicFramePr>
        <p:xfrm>
          <a:off x="1135375" y="1502370"/>
          <a:ext cx="3000000" cy="3000000"/>
        </p:xfrm>
        <a:graphic>
          <a:graphicData uri="http://schemas.openxmlformats.org/drawingml/2006/table">
            <a:tbl>
              <a:tblPr>
                <a:noFill/>
                <a:tableStyleId>{2CFF6700-E338-4A94-AF09-5A5271ABDD91}</a:tableStyleId>
              </a:tblPr>
              <a:tblGrid>
                <a:gridCol w="1904100"/>
                <a:gridCol w="1904100"/>
                <a:gridCol w="1904100"/>
                <a:gridCol w="1904100"/>
                <a:gridCol w="1904100"/>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actorID</a:t>
                      </a:r>
                      <a:endParaRPr sz="1400" u="sng"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‘00000a’-’99999zzzz’</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8만개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023241c</a:t>
                      </a:r>
                      <a:endParaRPr sz="1400" u="none" cap="none" strike="noStrike"/>
                    </a:p>
                  </a:txBody>
                  <a:tcPr marT="91425" marB="91425" marR="91425" marL="91425"/>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entertainment</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VARCHAR(50)</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a:t>‘골룸엔터테인먼트’-</a:t>
                      </a:r>
                      <a:endParaRPr/>
                    </a:p>
                    <a:p>
                      <a:pPr indent="0" lvl="0" marL="0" marR="0" rtl="0" algn="ctr">
                        <a:lnSpc>
                          <a:spcPct val="100000"/>
                        </a:lnSpc>
                        <a:spcBef>
                          <a:spcPts val="0"/>
                        </a:spcBef>
                        <a:spcAft>
                          <a:spcPts val="0"/>
                        </a:spcAft>
                        <a:buClr>
                          <a:srgbClr val="000000"/>
                        </a:buClr>
                        <a:buSzPts val="1400"/>
                        <a:buFont typeface="Arial"/>
                        <a:buNone/>
                      </a:pPr>
                      <a:r>
                        <a:rPr lang="ko-KR"/>
                        <a:t>’헬로지토’</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2만개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빅펀치이엔티</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actorNAME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a:t>‘감우성’-’하정우’</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a:t>약 6만개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마동석</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actorBIRTH</a:t>
                      </a:r>
                      <a:endParaRPr sz="1400" u="none" cap="none" strike="noStrike">
                        <a:solidFill>
                          <a:schemeClr val="dk1"/>
                        </a:solidFill>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DATE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‘1900-01-01’ - ‘2018-12-31’</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5만개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1971-03-01</a:t>
                      </a:r>
                      <a:endParaRPr sz="1400" u="none" cap="none" strike="noStrike"/>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64"/>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5" name="Google Shape;1445;p64"/>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감독</a:t>
            </a:r>
            <a:endParaRPr b="0" i="0" sz="3600" u="none" cap="none" strike="noStrike">
              <a:solidFill>
                <a:schemeClr val="dk1"/>
              </a:solidFill>
              <a:latin typeface="Arial"/>
              <a:ea typeface="Arial"/>
              <a:cs typeface="Arial"/>
              <a:sym typeface="Arial"/>
            </a:endParaRPr>
          </a:p>
        </p:txBody>
      </p:sp>
      <p:grpSp>
        <p:nvGrpSpPr>
          <p:cNvPr id="1446" name="Google Shape;1446;p64"/>
          <p:cNvGrpSpPr/>
          <p:nvPr/>
        </p:nvGrpSpPr>
        <p:grpSpPr>
          <a:xfrm>
            <a:off x="190501" y="204687"/>
            <a:ext cx="571349" cy="646200"/>
            <a:chOff x="190501" y="204687"/>
            <a:chExt cx="571349" cy="646200"/>
          </a:xfrm>
        </p:grpSpPr>
        <p:sp>
          <p:nvSpPr>
            <p:cNvPr id="1447" name="Google Shape;1447;p64"/>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8" name="Google Shape;1448;p64"/>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49" name="Google Shape;1449;p64"/>
          <p:cNvGrpSpPr/>
          <p:nvPr/>
        </p:nvGrpSpPr>
        <p:grpSpPr>
          <a:xfrm>
            <a:off x="804281" y="204686"/>
            <a:ext cx="571349" cy="646200"/>
            <a:chOff x="190501" y="204687"/>
            <a:chExt cx="571349" cy="646200"/>
          </a:xfrm>
        </p:grpSpPr>
        <p:sp>
          <p:nvSpPr>
            <p:cNvPr id="1450" name="Google Shape;1450;p64"/>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1" name="Google Shape;1451;p64"/>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452" name="Google Shape;1452;p64"/>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453" name="Google Shape;1453;p64"/>
          <p:cNvGraphicFramePr/>
          <p:nvPr/>
        </p:nvGraphicFramePr>
        <p:xfrm>
          <a:off x="1135375" y="1502370"/>
          <a:ext cx="3000000" cy="3000000"/>
        </p:xfrm>
        <a:graphic>
          <a:graphicData uri="http://schemas.openxmlformats.org/drawingml/2006/table">
            <a:tbl>
              <a:tblPr>
                <a:noFill/>
                <a:tableStyleId>{2CFF6700-E338-4A94-AF09-5A5271ABDD91}</a:tableStyleId>
              </a:tblPr>
              <a:tblGrid>
                <a:gridCol w="1904100"/>
                <a:gridCol w="1904100"/>
                <a:gridCol w="1904100"/>
                <a:gridCol w="1904100"/>
                <a:gridCol w="1904100"/>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directorID</a:t>
                      </a:r>
                      <a:endParaRPr sz="1400" u="sng"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‘00000a’-’99999zzzz’</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5만개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02454ex</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a:solidFill>
                            <a:schemeClr val="dk1"/>
                          </a:solidFill>
                        </a:rPr>
                        <a:t>director</a:t>
                      </a:r>
                      <a:r>
                        <a:rPr lang="ko-KR" sz="1400" u="none" cap="none" strike="noStrike">
                          <a:solidFill>
                            <a:schemeClr val="dk1"/>
                          </a:solidFill>
                        </a:rPr>
                        <a:t>NAME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a:t>‘강효상’-’한형모’</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a:t>약 4만개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봉준호</a:t>
                      </a:r>
                      <a:endParaRPr sz="1400" u="none" cap="none" strike="noStrike"/>
                    </a:p>
                  </a:txBody>
                  <a:tcPr marT="91425" marB="91425" marR="91425" marL="91425"/>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a:solidFill>
                            <a:schemeClr val="dk1"/>
                          </a:solidFill>
                        </a:rPr>
                        <a:t>director</a:t>
                      </a:r>
                      <a:r>
                        <a:rPr lang="ko-KR" sz="1400" u="none" cap="none" strike="noStrike">
                          <a:solidFill>
                            <a:schemeClr val="dk1"/>
                          </a:solidFill>
                        </a:rPr>
                        <a:t>BIRTH</a:t>
                      </a:r>
                      <a:endParaRPr sz="1400" u="none" cap="none" strike="noStrike">
                        <a:solidFill>
                          <a:schemeClr val="dk1"/>
                        </a:solidFill>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DATE</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‘1900-01-01’ - ‘2018-12-31’</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3만개</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1969-09-14</a:t>
                      </a:r>
                      <a:endParaRPr sz="1400" u="none" cap="none" strike="noStrike"/>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65"/>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9" name="Google Shape;1459;p65"/>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연출</a:t>
            </a:r>
            <a:endParaRPr b="0" i="0" sz="3600" u="none" cap="none" strike="noStrike">
              <a:solidFill>
                <a:schemeClr val="dk1"/>
              </a:solidFill>
              <a:latin typeface="Arial"/>
              <a:ea typeface="Arial"/>
              <a:cs typeface="Arial"/>
              <a:sym typeface="Arial"/>
            </a:endParaRPr>
          </a:p>
        </p:txBody>
      </p:sp>
      <p:grpSp>
        <p:nvGrpSpPr>
          <p:cNvPr id="1460" name="Google Shape;1460;p65"/>
          <p:cNvGrpSpPr/>
          <p:nvPr/>
        </p:nvGrpSpPr>
        <p:grpSpPr>
          <a:xfrm>
            <a:off x="190501" y="204687"/>
            <a:ext cx="571349" cy="646200"/>
            <a:chOff x="190501" y="204687"/>
            <a:chExt cx="571349" cy="646200"/>
          </a:xfrm>
        </p:grpSpPr>
        <p:sp>
          <p:nvSpPr>
            <p:cNvPr id="1461" name="Google Shape;1461;p65"/>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2" name="Google Shape;1462;p65"/>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63" name="Google Shape;1463;p65"/>
          <p:cNvGrpSpPr/>
          <p:nvPr/>
        </p:nvGrpSpPr>
        <p:grpSpPr>
          <a:xfrm>
            <a:off x="804281" y="204686"/>
            <a:ext cx="571349" cy="646200"/>
            <a:chOff x="190501" y="204687"/>
            <a:chExt cx="571349" cy="646200"/>
          </a:xfrm>
        </p:grpSpPr>
        <p:sp>
          <p:nvSpPr>
            <p:cNvPr id="1464" name="Google Shape;1464;p65"/>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5" name="Google Shape;1465;p65"/>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466" name="Google Shape;1466;p65"/>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467" name="Google Shape;1467;p65"/>
          <p:cNvGraphicFramePr/>
          <p:nvPr/>
        </p:nvGraphicFramePr>
        <p:xfrm>
          <a:off x="1135375" y="1502370"/>
          <a:ext cx="3000000" cy="3000000"/>
        </p:xfrm>
        <a:graphic>
          <a:graphicData uri="http://schemas.openxmlformats.org/drawingml/2006/table">
            <a:tbl>
              <a:tblPr>
                <a:noFill/>
                <a:tableStyleId>{2CFF6700-E338-4A94-AF09-5A5271ABDD91}</a:tableStyleId>
              </a:tblPr>
              <a:tblGrid>
                <a:gridCol w="1904100"/>
                <a:gridCol w="1904100"/>
                <a:gridCol w="1904100"/>
                <a:gridCol w="1904100"/>
                <a:gridCol w="1904100"/>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movieID</a:t>
                      </a:r>
                      <a:endParaRPr sz="1400" u="sng"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‘0000’-’zzzzzzzz’</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10만개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ex000001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solidFill>
                            <a:schemeClr val="dk1"/>
                          </a:solidFill>
                        </a:rPr>
                        <a:t>directorID</a:t>
                      </a:r>
                      <a:endParaRPr sz="1400" u="none" cap="none" strike="noStrike"/>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‘00000a’-’99999zzzz’</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5만개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02454ex</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Google Shape;1472;p66"/>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3" name="Google Shape;1473;p66"/>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출연</a:t>
            </a:r>
            <a:endParaRPr b="0" i="0" sz="3600" u="none" cap="none" strike="noStrike">
              <a:solidFill>
                <a:schemeClr val="dk1"/>
              </a:solidFill>
              <a:latin typeface="Arial"/>
              <a:ea typeface="Arial"/>
              <a:cs typeface="Arial"/>
              <a:sym typeface="Arial"/>
            </a:endParaRPr>
          </a:p>
        </p:txBody>
      </p:sp>
      <p:grpSp>
        <p:nvGrpSpPr>
          <p:cNvPr id="1474" name="Google Shape;1474;p66"/>
          <p:cNvGrpSpPr/>
          <p:nvPr/>
        </p:nvGrpSpPr>
        <p:grpSpPr>
          <a:xfrm>
            <a:off x="190501" y="204687"/>
            <a:ext cx="571349" cy="646200"/>
            <a:chOff x="190501" y="204687"/>
            <a:chExt cx="571349" cy="646200"/>
          </a:xfrm>
        </p:grpSpPr>
        <p:sp>
          <p:nvSpPr>
            <p:cNvPr id="1475" name="Google Shape;1475;p66"/>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6" name="Google Shape;1476;p66"/>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77" name="Google Shape;1477;p66"/>
          <p:cNvGrpSpPr/>
          <p:nvPr/>
        </p:nvGrpSpPr>
        <p:grpSpPr>
          <a:xfrm>
            <a:off x="804281" y="204686"/>
            <a:ext cx="571349" cy="646200"/>
            <a:chOff x="190501" y="204687"/>
            <a:chExt cx="571349" cy="646200"/>
          </a:xfrm>
        </p:grpSpPr>
        <p:sp>
          <p:nvSpPr>
            <p:cNvPr id="1478" name="Google Shape;1478;p66"/>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9" name="Google Shape;1479;p66"/>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480" name="Google Shape;1480;p66"/>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481" name="Google Shape;1481;p66"/>
          <p:cNvGraphicFramePr/>
          <p:nvPr/>
        </p:nvGraphicFramePr>
        <p:xfrm>
          <a:off x="1135375" y="1502370"/>
          <a:ext cx="3000000" cy="3000000"/>
        </p:xfrm>
        <a:graphic>
          <a:graphicData uri="http://schemas.openxmlformats.org/drawingml/2006/table">
            <a:tbl>
              <a:tblPr>
                <a:noFill/>
                <a:tableStyleId>{2CFF6700-E338-4A94-AF09-5A5271ABDD91}</a:tableStyleId>
              </a:tblPr>
              <a:tblGrid>
                <a:gridCol w="1904100"/>
                <a:gridCol w="1904100"/>
                <a:gridCol w="1904100"/>
                <a:gridCol w="1904100"/>
                <a:gridCol w="1904100"/>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movieID</a:t>
                      </a:r>
                      <a:endParaRPr sz="1400" u="sng" cap="none" strike="noStrike"/>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‘0000’-’zzzzzzzz’</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10만개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ex000001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actorID</a:t>
                      </a:r>
                      <a:endParaRPr sz="1400" u="sng"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‘00000a’-’99999zzzz’</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8만개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023241c</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67"/>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7" name="Google Shape;1487;p67"/>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리뷰</a:t>
            </a:r>
            <a:endParaRPr b="0" i="0" sz="3600" u="none" cap="none" strike="noStrike">
              <a:solidFill>
                <a:schemeClr val="dk1"/>
              </a:solidFill>
              <a:latin typeface="Arial"/>
              <a:ea typeface="Arial"/>
              <a:cs typeface="Arial"/>
              <a:sym typeface="Arial"/>
            </a:endParaRPr>
          </a:p>
        </p:txBody>
      </p:sp>
      <p:grpSp>
        <p:nvGrpSpPr>
          <p:cNvPr id="1488" name="Google Shape;1488;p67"/>
          <p:cNvGrpSpPr/>
          <p:nvPr/>
        </p:nvGrpSpPr>
        <p:grpSpPr>
          <a:xfrm>
            <a:off x="190501" y="204687"/>
            <a:ext cx="571349" cy="646200"/>
            <a:chOff x="190501" y="204687"/>
            <a:chExt cx="571349" cy="646200"/>
          </a:xfrm>
        </p:grpSpPr>
        <p:sp>
          <p:nvSpPr>
            <p:cNvPr id="1489" name="Google Shape;1489;p67"/>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0" name="Google Shape;1490;p67"/>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91" name="Google Shape;1491;p67"/>
          <p:cNvGrpSpPr/>
          <p:nvPr/>
        </p:nvGrpSpPr>
        <p:grpSpPr>
          <a:xfrm>
            <a:off x="804281" y="204686"/>
            <a:ext cx="571349" cy="646200"/>
            <a:chOff x="190501" y="204687"/>
            <a:chExt cx="571349" cy="646200"/>
          </a:xfrm>
        </p:grpSpPr>
        <p:sp>
          <p:nvSpPr>
            <p:cNvPr id="1492" name="Google Shape;1492;p67"/>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3" name="Google Shape;1493;p67"/>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494" name="Google Shape;1494;p67"/>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495" name="Google Shape;1495;p67"/>
          <p:cNvGraphicFramePr/>
          <p:nvPr/>
        </p:nvGraphicFramePr>
        <p:xfrm>
          <a:off x="1135375" y="1502370"/>
          <a:ext cx="3000000" cy="3000000"/>
        </p:xfrm>
        <a:graphic>
          <a:graphicData uri="http://schemas.openxmlformats.org/drawingml/2006/table">
            <a:tbl>
              <a:tblPr>
                <a:noFill/>
                <a:tableStyleId>{2CFF6700-E338-4A94-AF09-5A5271ABDD91}</a:tableStyleId>
              </a:tblPr>
              <a:tblGrid>
                <a:gridCol w="1904100"/>
                <a:gridCol w="1904100"/>
                <a:gridCol w="1904100"/>
                <a:gridCol w="1904100"/>
                <a:gridCol w="1904100"/>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userID</a:t>
                      </a:r>
                      <a:endParaRPr sz="1400" u="sng"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‘aaaaaa’-’zzzzzzzzzzzzzzz’</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10만개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example123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movieID</a:t>
                      </a:r>
                      <a:endParaRPr sz="1400" u="sng"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‘0000’-’zzzzzzzz’</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10만개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ex000001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review</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VARCHAR(500)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약 10만개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개꿀잼</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star</a:t>
                      </a:r>
                      <a:endParaRPr sz="1400" u="none" cap="none" strike="noStrike">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DATE</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‘1900-01-01’ - ‘2018-12-31’</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100개</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9.75</a:t>
                      </a:r>
                      <a:endParaRPr sz="1400" u="none" cap="none" strike="noStrike"/>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9" name="Shape 1499"/>
        <p:cNvGrpSpPr/>
        <p:nvPr/>
      </p:nvGrpSpPr>
      <p:grpSpPr>
        <a:xfrm>
          <a:off x="0" y="0"/>
          <a:ext cx="0" cy="0"/>
          <a:chOff x="0" y="0"/>
          <a:chExt cx="0" cy="0"/>
        </a:xfrm>
      </p:grpSpPr>
      <p:sp>
        <p:nvSpPr>
          <p:cNvPr id="1500" name="Google Shape;1500;p68"/>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1" name="Google Shape;1501;p68"/>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시청</a:t>
            </a:r>
            <a:endParaRPr b="0" i="0" sz="3600" u="none" cap="none" strike="noStrike">
              <a:solidFill>
                <a:schemeClr val="dk1"/>
              </a:solidFill>
              <a:latin typeface="Arial"/>
              <a:ea typeface="Arial"/>
              <a:cs typeface="Arial"/>
              <a:sym typeface="Arial"/>
            </a:endParaRPr>
          </a:p>
        </p:txBody>
      </p:sp>
      <p:grpSp>
        <p:nvGrpSpPr>
          <p:cNvPr id="1502" name="Google Shape;1502;p68"/>
          <p:cNvGrpSpPr/>
          <p:nvPr/>
        </p:nvGrpSpPr>
        <p:grpSpPr>
          <a:xfrm>
            <a:off x="190501" y="204687"/>
            <a:ext cx="571349" cy="646200"/>
            <a:chOff x="190501" y="204687"/>
            <a:chExt cx="571349" cy="646200"/>
          </a:xfrm>
        </p:grpSpPr>
        <p:sp>
          <p:nvSpPr>
            <p:cNvPr id="1503" name="Google Shape;1503;p6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4" name="Google Shape;1504;p6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05" name="Google Shape;1505;p68"/>
          <p:cNvGrpSpPr/>
          <p:nvPr/>
        </p:nvGrpSpPr>
        <p:grpSpPr>
          <a:xfrm>
            <a:off x="804281" y="204686"/>
            <a:ext cx="571349" cy="646200"/>
            <a:chOff x="190501" y="204687"/>
            <a:chExt cx="571349" cy="646200"/>
          </a:xfrm>
        </p:grpSpPr>
        <p:sp>
          <p:nvSpPr>
            <p:cNvPr id="1506" name="Google Shape;1506;p6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7" name="Google Shape;1507;p6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508" name="Google Shape;1508;p68"/>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509" name="Google Shape;1509;p68"/>
          <p:cNvGraphicFramePr/>
          <p:nvPr/>
        </p:nvGraphicFramePr>
        <p:xfrm>
          <a:off x="1135375" y="1502370"/>
          <a:ext cx="3000000" cy="3000000"/>
        </p:xfrm>
        <a:graphic>
          <a:graphicData uri="http://schemas.openxmlformats.org/drawingml/2006/table">
            <a:tbl>
              <a:tblPr>
                <a:noFill/>
                <a:tableStyleId>{2CFF6700-E338-4A94-AF09-5A5271ABDD91}</a:tableStyleId>
              </a:tblPr>
              <a:tblGrid>
                <a:gridCol w="1904100"/>
                <a:gridCol w="1904100"/>
                <a:gridCol w="1904100"/>
                <a:gridCol w="1904100"/>
                <a:gridCol w="1904100"/>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userID</a:t>
                      </a:r>
                      <a:endParaRPr sz="1400" u="sng"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‘aaaaaa’-’zzzzzzzzzzzzzzz’</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10만개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example123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movieID</a:t>
                      </a:r>
                      <a:endParaRPr sz="1400" u="sng"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‘0000’-’zzzzzzzz’</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10만개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ex000001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playtime</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INT</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 - ‘200’</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183개</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182</a:t>
                      </a:r>
                      <a:endParaRPr sz="1400" u="none" cap="none" strike="noStrike"/>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sp>
        <p:nvSpPr>
          <p:cNvPr id="1514" name="Google Shape;1514;p69"/>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5" name="Google Shape;1515;p69"/>
          <p:cNvSpPr txBox="1"/>
          <p:nvPr/>
        </p:nvSpPr>
        <p:spPr>
          <a:xfrm>
            <a:off x="2581721" y="204675"/>
            <a:ext cx="698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테이블 별 분석 - 찜목록</a:t>
            </a:r>
            <a:endParaRPr b="0" i="0" sz="3600" u="none" cap="none" strike="noStrike">
              <a:solidFill>
                <a:schemeClr val="dk1"/>
              </a:solidFill>
              <a:latin typeface="Arial"/>
              <a:ea typeface="Arial"/>
              <a:cs typeface="Arial"/>
              <a:sym typeface="Arial"/>
            </a:endParaRPr>
          </a:p>
        </p:txBody>
      </p:sp>
      <p:grpSp>
        <p:nvGrpSpPr>
          <p:cNvPr id="1516" name="Google Shape;1516;p69"/>
          <p:cNvGrpSpPr/>
          <p:nvPr/>
        </p:nvGrpSpPr>
        <p:grpSpPr>
          <a:xfrm>
            <a:off x="190501" y="204687"/>
            <a:ext cx="571349" cy="646200"/>
            <a:chOff x="190501" y="204687"/>
            <a:chExt cx="571349" cy="646200"/>
          </a:xfrm>
        </p:grpSpPr>
        <p:sp>
          <p:nvSpPr>
            <p:cNvPr id="1517" name="Google Shape;1517;p69"/>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8" name="Google Shape;1518;p69"/>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19" name="Google Shape;1519;p69"/>
          <p:cNvGrpSpPr/>
          <p:nvPr/>
        </p:nvGrpSpPr>
        <p:grpSpPr>
          <a:xfrm>
            <a:off x="804281" y="204686"/>
            <a:ext cx="571349" cy="646200"/>
            <a:chOff x="190501" y="204687"/>
            <a:chExt cx="571349" cy="646200"/>
          </a:xfrm>
        </p:grpSpPr>
        <p:sp>
          <p:nvSpPr>
            <p:cNvPr id="1520" name="Google Shape;1520;p69"/>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1" name="Google Shape;1521;p69"/>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522" name="Google Shape;1522;p69"/>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aphicFrame>
        <p:nvGraphicFramePr>
          <p:cNvPr id="1523" name="Google Shape;1523;p69"/>
          <p:cNvGraphicFramePr/>
          <p:nvPr/>
        </p:nvGraphicFramePr>
        <p:xfrm>
          <a:off x="1135375" y="1502370"/>
          <a:ext cx="3000000" cy="3000000"/>
        </p:xfrm>
        <a:graphic>
          <a:graphicData uri="http://schemas.openxmlformats.org/drawingml/2006/table">
            <a:tbl>
              <a:tblPr>
                <a:noFill/>
                <a:tableStyleId>{2CFF6700-E338-4A94-AF09-5A5271ABDD91}</a:tableStyleId>
              </a:tblPr>
              <a:tblGrid>
                <a:gridCol w="1904100"/>
                <a:gridCol w="1904100"/>
                <a:gridCol w="1904100"/>
                <a:gridCol w="1904100"/>
                <a:gridCol w="1904100"/>
              </a:tblGrid>
              <a:tr h="50842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컬럼명</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자료형</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값분포</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Distinct value</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예시</a:t>
                      </a:r>
                      <a:endParaRPr b="1" sz="1400" u="none" cap="none" strike="noStrike"/>
                    </a:p>
                  </a:txBody>
                  <a:tcPr marT="91425" marB="91425" marR="91425" marL="91425">
                    <a:lnB cap="flat" cmpd="sng" w="9525">
                      <a:solidFill>
                        <a:srgbClr val="9E9E9E"/>
                      </a:solidFill>
                      <a:prstDash val="solid"/>
                      <a:round/>
                      <a:headEnd len="sm" w="sm" type="none"/>
                      <a:tailEnd len="sm" w="sm" type="none"/>
                    </a:lnB>
                    <a:solidFill>
                      <a:srgbClr val="FFE599"/>
                    </a:solidFill>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userID</a:t>
                      </a:r>
                      <a:endParaRPr sz="1400" u="sng"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‘aaaaaa’-’zzzzzzzzzzzzzzz’</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6만개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example123</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3375">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sng" cap="none" strike="noStrike"/>
                        <a:t>movieID</a:t>
                      </a:r>
                      <a:endParaRPr sz="1400" u="sng"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VARCHAR(15)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‘0000’-’zzzzzzzz’</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약 4만개</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ex000001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7"/>
          <p:cNvSpPr/>
          <p:nvPr/>
        </p:nvSpPr>
        <p:spPr>
          <a:xfrm>
            <a:off x="0" y="0"/>
            <a:ext cx="6096000"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7"/>
          <p:cNvSpPr txBox="1"/>
          <p:nvPr/>
        </p:nvSpPr>
        <p:spPr>
          <a:xfrm>
            <a:off x="1987933" y="204686"/>
            <a:ext cx="3374642"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600"/>
              <a:buFont typeface="Arial"/>
              <a:buNone/>
            </a:pPr>
            <a:r>
              <a:rPr b="1" i="0" lang="ko-KR" sz="3600" u="none" cap="none" strike="noStrike">
                <a:solidFill>
                  <a:srgbClr val="3F3F3F"/>
                </a:solidFill>
                <a:latin typeface="Century Gothic"/>
                <a:ea typeface="Century Gothic"/>
                <a:cs typeface="Century Gothic"/>
                <a:sym typeface="Century Gothic"/>
              </a:rPr>
              <a:t>VSS_응용분야</a:t>
            </a:r>
            <a:endParaRPr b="1" i="0" sz="3600" u="none" cap="none" strike="noStrike">
              <a:solidFill>
                <a:srgbClr val="3F3F3F"/>
              </a:solidFill>
              <a:latin typeface="Century Gothic"/>
              <a:ea typeface="Century Gothic"/>
              <a:cs typeface="Century Gothic"/>
              <a:sym typeface="Century Gothic"/>
            </a:endParaRPr>
          </a:p>
        </p:txBody>
      </p:sp>
      <p:cxnSp>
        <p:nvCxnSpPr>
          <p:cNvPr id="219" name="Google Shape;219;p7"/>
          <p:cNvCxnSpPr/>
          <p:nvPr/>
        </p:nvCxnSpPr>
        <p:spPr>
          <a:xfrm>
            <a:off x="0" y="1009986"/>
            <a:ext cx="12192000" cy="0"/>
          </a:xfrm>
          <a:prstGeom prst="straightConnector1">
            <a:avLst/>
          </a:prstGeom>
          <a:noFill/>
          <a:ln cap="flat" cmpd="sng" w="9525">
            <a:solidFill>
              <a:srgbClr val="F2F2F2"/>
            </a:solidFill>
            <a:prstDash val="solid"/>
            <a:miter lim="800000"/>
            <a:headEnd len="sm" w="sm" type="none"/>
            <a:tailEnd len="sm" w="sm" type="none"/>
          </a:ln>
        </p:spPr>
      </p:cxnSp>
      <p:grpSp>
        <p:nvGrpSpPr>
          <p:cNvPr id="220" name="Google Shape;220;p7"/>
          <p:cNvGrpSpPr/>
          <p:nvPr/>
        </p:nvGrpSpPr>
        <p:grpSpPr>
          <a:xfrm>
            <a:off x="190501" y="204687"/>
            <a:ext cx="571498" cy="646331"/>
            <a:chOff x="190501" y="204687"/>
            <a:chExt cx="571498" cy="646331"/>
          </a:xfrm>
        </p:grpSpPr>
        <p:sp>
          <p:nvSpPr>
            <p:cNvPr id="221" name="Google Shape;221;p7"/>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 name="Google Shape;222;p7"/>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3" name="Google Shape;223;p7"/>
          <p:cNvGrpSpPr/>
          <p:nvPr/>
        </p:nvGrpSpPr>
        <p:grpSpPr>
          <a:xfrm>
            <a:off x="804281" y="204686"/>
            <a:ext cx="571498" cy="646331"/>
            <a:chOff x="190501" y="204687"/>
            <a:chExt cx="571498" cy="646331"/>
          </a:xfrm>
        </p:grpSpPr>
        <p:sp>
          <p:nvSpPr>
            <p:cNvPr id="224" name="Google Shape;224;p7"/>
            <p:cNvSpPr/>
            <p:nvPr/>
          </p:nvSpPr>
          <p:spPr>
            <a:xfrm>
              <a:off x="190501"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5" name="Google Shape;225;p7"/>
            <p:cNvSpPr/>
            <p:nvPr/>
          </p:nvSpPr>
          <p:spPr>
            <a:xfrm>
              <a:off x="476250" y="204687"/>
              <a:ext cx="285749" cy="646331"/>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6" name="Google Shape;226;p7"/>
          <p:cNvSpPr/>
          <p:nvPr/>
        </p:nvSpPr>
        <p:spPr>
          <a:xfrm>
            <a:off x="1907033" y="1296537"/>
            <a:ext cx="2251701" cy="5199797"/>
          </a:xfrm>
          <a:custGeom>
            <a:rect b="b" l="l" r="r" t="t"/>
            <a:pathLst>
              <a:path extrusionOk="0" h="5199797" w="2251701">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anchorCtr="0" anchor="ctr" bIns="1253300" lIns="213350" spcFirstLastPara="1" rIns="213350" wrap="square" tIns="229327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Calibri"/>
              <a:ea typeface="Calibri"/>
              <a:cs typeface="Calibri"/>
              <a:sym typeface="Calibri"/>
            </a:endParaRPr>
          </a:p>
        </p:txBody>
      </p:sp>
      <p:sp>
        <p:nvSpPr>
          <p:cNvPr id="227" name="Google Shape;227;p7"/>
          <p:cNvSpPr/>
          <p:nvPr/>
        </p:nvSpPr>
        <p:spPr>
          <a:xfrm>
            <a:off x="2167117" y="1608524"/>
            <a:ext cx="1731532" cy="1731532"/>
          </a:xfrm>
          <a:prstGeom prst="ellipse">
            <a:avLst/>
          </a:prstGeom>
          <a:solidFill>
            <a:srgbClr val="FAFAFA"/>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7"/>
          <p:cNvSpPr/>
          <p:nvPr/>
        </p:nvSpPr>
        <p:spPr>
          <a:xfrm>
            <a:off x="4226285" y="1296537"/>
            <a:ext cx="2251701" cy="5199797"/>
          </a:xfrm>
          <a:custGeom>
            <a:rect b="b" l="l" r="r" t="t"/>
            <a:pathLst>
              <a:path extrusionOk="0" h="5199797" w="2251701">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anchorCtr="0" anchor="ctr" bIns="1253300" lIns="213350" spcFirstLastPara="1" rIns="213350" wrap="square" tIns="229327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Calibri"/>
              <a:ea typeface="Calibri"/>
              <a:cs typeface="Calibri"/>
              <a:sym typeface="Calibri"/>
            </a:endParaRPr>
          </a:p>
        </p:txBody>
      </p:sp>
      <p:sp>
        <p:nvSpPr>
          <p:cNvPr id="229" name="Google Shape;229;p7"/>
          <p:cNvSpPr/>
          <p:nvPr/>
        </p:nvSpPr>
        <p:spPr>
          <a:xfrm>
            <a:off x="4486370" y="1608524"/>
            <a:ext cx="1731532" cy="1731532"/>
          </a:xfrm>
          <a:prstGeom prst="ellipse">
            <a:avLst/>
          </a:prstGeom>
          <a:solidFill>
            <a:srgbClr val="FAFAFA"/>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
          <p:cNvSpPr/>
          <p:nvPr/>
        </p:nvSpPr>
        <p:spPr>
          <a:xfrm>
            <a:off x="6545538" y="1296537"/>
            <a:ext cx="2251701" cy="5199797"/>
          </a:xfrm>
          <a:custGeom>
            <a:rect b="b" l="l" r="r" t="t"/>
            <a:pathLst>
              <a:path extrusionOk="0" h="5199797" w="2251701">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anchorCtr="0" anchor="ctr" bIns="1253300" lIns="213350" spcFirstLastPara="1" rIns="213350" wrap="square" tIns="229327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Calibri"/>
              <a:ea typeface="Calibri"/>
              <a:cs typeface="Calibri"/>
              <a:sym typeface="Calibri"/>
            </a:endParaRPr>
          </a:p>
        </p:txBody>
      </p:sp>
      <p:sp>
        <p:nvSpPr>
          <p:cNvPr id="231" name="Google Shape;231;p7"/>
          <p:cNvSpPr/>
          <p:nvPr/>
        </p:nvSpPr>
        <p:spPr>
          <a:xfrm>
            <a:off x="6805622" y="1608524"/>
            <a:ext cx="1731532" cy="1731532"/>
          </a:xfrm>
          <a:prstGeom prst="ellipse">
            <a:avLst/>
          </a:prstGeom>
          <a:solidFill>
            <a:srgbClr val="FAFAFA"/>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7"/>
          <p:cNvSpPr/>
          <p:nvPr/>
        </p:nvSpPr>
        <p:spPr>
          <a:xfrm>
            <a:off x="8864790" y="1296537"/>
            <a:ext cx="2251701" cy="5199797"/>
          </a:xfrm>
          <a:custGeom>
            <a:rect b="b" l="l" r="r" t="t"/>
            <a:pathLst>
              <a:path extrusionOk="0" h="5199797" w="2251701">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anchorCtr="0" anchor="ctr" bIns="1502225" lIns="462275" spcFirstLastPara="1" rIns="462275" wrap="square" tIns="2542175">
            <a:noAutofit/>
          </a:bodyPr>
          <a:lstStyle/>
          <a:p>
            <a:pPr indent="0" lvl="0" marL="0" marR="0" rtl="0" algn="ctr">
              <a:lnSpc>
                <a:spcPct val="90000"/>
              </a:lnSpc>
              <a:spcBef>
                <a:spcPts val="0"/>
              </a:spcBef>
              <a:spcAft>
                <a:spcPts val="0"/>
              </a:spcAft>
              <a:buClr>
                <a:srgbClr val="000000"/>
              </a:buClr>
              <a:buSzPts val="6500"/>
              <a:buFont typeface="Arial"/>
              <a:buNone/>
            </a:pPr>
            <a:r>
              <a:t/>
            </a:r>
            <a:endParaRPr b="0" i="0" sz="6500" u="none" cap="none" strike="noStrike">
              <a:solidFill>
                <a:schemeClr val="lt1"/>
              </a:solidFill>
              <a:latin typeface="Calibri"/>
              <a:ea typeface="Calibri"/>
              <a:cs typeface="Calibri"/>
              <a:sym typeface="Calibri"/>
            </a:endParaRPr>
          </a:p>
        </p:txBody>
      </p:sp>
      <p:sp>
        <p:nvSpPr>
          <p:cNvPr id="233" name="Google Shape;233;p7"/>
          <p:cNvSpPr/>
          <p:nvPr/>
        </p:nvSpPr>
        <p:spPr>
          <a:xfrm>
            <a:off x="9124874" y="1608524"/>
            <a:ext cx="1731532" cy="1731532"/>
          </a:xfrm>
          <a:prstGeom prst="ellipse">
            <a:avLst/>
          </a:prstGeom>
          <a:solidFill>
            <a:srgbClr val="FAFAFA"/>
          </a:solid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7"/>
          <p:cNvSpPr txBox="1"/>
          <p:nvPr/>
        </p:nvSpPr>
        <p:spPr>
          <a:xfrm>
            <a:off x="2000250" y="3686175"/>
            <a:ext cx="2047875"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영화관과 다르게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시간적 공간적 제약이 사라진다.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모든 시청자에 재생환경에 맞출 수 있다.</a:t>
            </a:r>
            <a:endParaRPr b="0" i="0" sz="1800" u="none" cap="none" strike="noStrike">
              <a:solidFill>
                <a:schemeClr val="dk1"/>
              </a:solidFill>
              <a:latin typeface="Arial"/>
              <a:ea typeface="Arial"/>
              <a:cs typeface="Arial"/>
              <a:sym typeface="Arial"/>
            </a:endParaRPr>
          </a:p>
        </p:txBody>
      </p:sp>
      <p:sp>
        <p:nvSpPr>
          <p:cNvPr id="235" name="Google Shape;235;p7"/>
          <p:cNvSpPr txBox="1"/>
          <p:nvPr/>
        </p:nvSpPr>
        <p:spPr>
          <a:xfrm>
            <a:off x="4295775" y="3676650"/>
            <a:ext cx="2047875"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이용권을 구매해 여러 번 반복재생 할 수 있다.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문화 콘텐츠 산업의 기반을 다질 수 있다.</a:t>
            </a:r>
            <a:endParaRPr b="0" i="0" sz="1800" u="none" cap="none" strike="noStrike">
              <a:solidFill>
                <a:schemeClr val="dk1"/>
              </a:solidFill>
              <a:latin typeface="Arial"/>
              <a:ea typeface="Arial"/>
              <a:cs typeface="Arial"/>
              <a:sym typeface="Arial"/>
            </a:endParaRPr>
          </a:p>
        </p:txBody>
      </p:sp>
      <p:sp>
        <p:nvSpPr>
          <p:cNvPr id="236" name="Google Shape;236;p7"/>
          <p:cNvSpPr txBox="1"/>
          <p:nvPr/>
        </p:nvSpPr>
        <p:spPr>
          <a:xfrm>
            <a:off x="6553200" y="3657600"/>
            <a:ext cx="2047875"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별 점 이나 후기를 통해 간단한 시장조사가 가능하다.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광고계약을 통해 수익을 창출 할 수 있다.</a:t>
            </a:r>
            <a:endParaRPr b="0" i="0" sz="1800" u="none" cap="none" strike="noStrike">
              <a:solidFill>
                <a:schemeClr val="dk1"/>
              </a:solidFill>
              <a:latin typeface="Arial"/>
              <a:ea typeface="Arial"/>
              <a:cs typeface="Arial"/>
              <a:sym typeface="Arial"/>
            </a:endParaRPr>
          </a:p>
        </p:txBody>
      </p:sp>
      <p:sp>
        <p:nvSpPr>
          <p:cNvPr id="237" name="Google Shape;237;p7"/>
          <p:cNvSpPr txBox="1"/>
          <p:nvPr/>
        </p:nvSpPr>
        <p:spPr>
          <a:xfrm>
            <a:off x="8915400" y="3657600"/>
            <a:ext cx="2047875"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자체 제작 오리지널 시리즈를 통해 경쟁력 강화</a:t>
            </a:r>
            <a:endParaRPr b="0" i="0" sz="1400" u="none" cap="none" strike="noStrike">
              <a:solidFill>
                <a:srgbClr val="000000"/>
              </a:solidFill>
              <a:latin typeface="Arial"/>
              <a:ea typeface="Arial"/>
              <a:cs typeface="Arial"/>
              <a:sym typeface="Arial"/>
            </a:endParaRPr>
          </a:p>
        </p:txBody>
      </p:sp>
      <p:pic>
        <p:nvPicPr>
          <p:cNvPr id="238" name="Google Shape;238;p7"/>
          <p:cNvPicPr preferRelativeResize="0"/>
          <p:nvPr/>
        </p:nvPicPr>
        <p:blipFill rotWithShape="1">
          <a:blip r:embed="rId3">
            <a:alphaModFix/>
          </a:blip>
          <a:srcRect b="0" l="0" r="0" t="0"/>
          <a:stretch/>
        </p:blipFill>
        <p:spPr>
          <a:xfrm>
            <a:off x="9448777" y="1833060"/>
            <a:ext cx="1097894" cy="1312945"/>
          </a:xfrm>
          <a:prstGeom prst="rect">
            <a:avLst/>
          </a:prstGeom>
          <a:noFill/>
          <a:ln>
            <a:noFill/>
          </a:ln>
        </p:spPr>
      </p:pic>
      <p:pic>
        <p:nvPicPr>
          <p:cNvPr id="239" name="Google Shape;239;p7"/>
          <p:cNvPicPr preferRelativeResize="0"/>
          <p:nvPr/>
        </p:nvPicPr>
        <p:blipFill rotWithShape="1">
          <a:blip r:embed="rId4">
            <a:alphaModFix/>
          </a:blip>
          <a:srcRect b="0" l="0" r="0" t="0"/>
          <a:stretch/>
        </p:blipFill>
        <p:spPr>
          <a:xfrm>
            <a:off x="7043580" y="1900029"/>
            <a:ext cx="1283675" cy="1154130"/>
          </a:xfrm>
          <a:prstGeom prst="rect">
            <a:avLst/>
          </a:prstGeom>
          <a:noFill/>
          <a:ln>
            <a:noFill/>
          </a:ln>
        </p:spPr>
      </p:pic>
      <p:pic>
        <p:nvPicPr>
          <p:cNvPr id="240" name="Google Shape;240;p7"/>
          <p:cNvPicPr preferRelativeResize="0"/>
          <p:nvPr/>
        </p:nvPicPr>
        <p:blipFill rotWithShape="1">
          <a:blip r:embed="rId5">
            <a:alphaModFix/>
          </a:blip>
          <a:srcRect b="0" l="0" r="0" t="0"/>
          <a:stretch/>
        </p:blipFill>
        <p:spPr>
          <a:xfrm>
            <a:off x="4811651" y="1864516"/>
            <a:ext cx="1110297" cy="1225155"/>
          </a:xfrm>
          <a:prstGeom prst="rect">
            <a:avLst/>
          </a:prstGeom>
          <a:noFill/>
          <a:ln>
            <a:noFill/>
          </a:ln>
        </p:spPr>
      </p:pic>
      <p:pic>
        <p:nvPicPr>
          <p:cNvPr id="241" name="Google Shape;241;p7"/>
          <p:cNvPicPr preferRelativeResize="0"/>
          <p:nvPr/>
        </p:nvPicPr>
        <p:blipFill rotWithShape="1">
          <a:blip r:embed="rId6">
            <a:alphaModFix/>
          </a:blip>
          <a:srcRect b="0" l="0" r="0" t="0"/>
          <a:stretch/>
        </p:blipFill>
        <p:spPr>
          <a:xfrm>
            <a:off x="2395217" y="1986154"/>
            <a:ext cx="1298354" cy="104113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pic>
        <p:nvPicPr>
          <p:cNvPr id="1528" name="Google Shape;1528;p70"/>
          <p:cNvPicPr preferRelativeResize="0"/>
          <p:nvPr/>
        </p:nvPicPr>
        <p:blipFill rotWithShape="1">
          <a:blip r:embed="rId3">
            <a:alphaModFix/>
          </a:blip>
          <a:srcRect b="12293" l="0" r="0" t="3559"/>
          <a:stretch/>
        </p:blipFill>
        <p:spPr>
          <a:xfrm>
            <a:off x="0" y="0"/>
            <a:ext cx="12192001" cy="6858000"/>
          </a:xfrm>
          <a:prstGeom prst="rect">
            <a:avLst/>
          </a:prstGeom>
          <a:noFill/>
          <a:ln>
            <a:noFill/>
          </a:ln>
        </p:spPr>
      </p:pic>
      <p:grpSp>
        <p:nvGrpSpPr>
          <p:cNvPr id="1529" name="Google Shape;1529;p70"/>
          <p:cNvGrpSpPr/>
          <p:nvPr/>
        </p:nvGrpSpPr>
        <p:grpSpPr>
          <a:xfrm>
            <a:off x="0" y="0"/>
            <a:ext cx="8496300" cy="6858000"/>
            <a:chOff x="0" y="0"/>
            <a:chExt cx="8496300" cy="6858000"/>
          </a:xfrm>
        </p:grpSpPr>
        <p:sp>
          <p:nvSpPr>
            <p:cNvPr id="1530" name="Google Shape;1530;p70"/>
            <p:cNvSpPr/>
            <p:nvPr/>
          </p:nvSpPr>
          <p:spPr>
            <a:xfrm rot="5400000">
              <a:off x="819150" y="-819150"/>
              <a:ext cx="6858000" cy="8496300"/>
            </a:xfrm>
            <a:prstGeom prst="rtTriangle">
              <a:avLst/>
            </a:prstGeom>
            <a:solidFill>
              <a:srgbClr val="262626">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1" name="Google Shape;1531;p70"/>
            <p:cNvSpPr txBox="1"/>
            <p:nvPr/>
          </p:nvSpPr>
          <p:spPr>
            <a:xfrm>
              <a:off x="400050" y="1028700"/>
              <a:ext cx="24288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1" i="0" lang="ko-KR" sz="6000" u="none" cap="none" strike="noStrike">
                  <a:solidFill>
                    <a:schemeClr val="lt1"/>
                  </a:solidFill>
                  <a:latin typeface="Arial"/>
                  <a:ea typeface="Arial"/>
                  <a:cs typeface="Arial"/>
                  <a:sym typeface="Arial"/>
                </a:rPr>
                <a:t>Part 9</a:t>
              </a:r>
              <a:endParaRPr b="1" i="0" sz="6000" u="none" cap="none" strike="noStrike">
                <a:solidFill>
                  <a:schemeClr val="lt1"/>
                </a:solidFill>
                <a:latin typeface="Arial"/>
                <a:ea typeface="Arial"/>
                <a:cs typeface="Arial"/>
                <a:sym typeface="Arial"/>
              </a:endParaRPr>
            </a:p>
          </p:txBody>
        </p:sp>
        <p:sp>
          <p:nvSpPr>
            <p:cNvPr id="1532" name="Google Shape;1532;p70"/>
            <p:cNvSpPr txBox="1"/>
            <p:nvPr/>
          </p:nvSpPr>
          <p:spPr>
            <a:xfrm>
              <a:off x="400050" y="2044375"/>
              <a:ext cx="27333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lt1"/>
                  </a:solidFill>
                  <a:latin typeface="Arial"/>
                  <a:ea typeface="Arial"/>
                  <a:cs typeface="Arial"/>
                  <a:sym typeface="Arial"/>
                </a:rPr>
                <a:t>인덱스설계</a:t>
              </a:r>
              <a:endParaRPr b="0" i="0" sz="4000" u="none" cap="none" strike="noStrike">
                <a:solidFill>
                  <a:schemeClr val="lt1"/>
                </a:solidFill>
                <a:latin typeface="Arial"/>
                <a:ea typeface="Arial"/>
                <a:cs typeface="Arial"/>
                <a:sym typeface="Aria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71"/>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8" name="Google Shape;1538;p71"/>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설계</a:t>
            </a:r>
            <a:endParaRPr b="0" i="0" sz="3600" u="none" cap="none" strike="noStrike">
              <a:solidFill>
                <a:schemeClr val="dk1"/>
              </a:solidFill>
              <a:latin typeface="Arial"/>
              <a:ea typeface="Arial"/>
              <a:cs typeface="Arial"/>
              <a:sym typeface="Arial"/>
            </a:endParaRPr>
          </a:p>
        </p:txBody>
      </p:sp>
      <p:grpSp>
        <p:nvGrpSpPr>
          <p:cNvPr id="1539" name="Google Shape;1539;p71"/>
          <p:cNvGrpSpPr/>
          <p:nvPr/>
        </p:nvGrpSpPr>
        <p:grpSpPr>
          <a:xfrm>
            <a:off x="190501" y="204687"/>
            <a:ext cx="571349" cy="646200"/>
            <a:chOff x="190501" y="204687"/>
            <a:chExt cx="571349" cy="646200"/>
          </a:xfrm>
        </p:grpSpPr>
        <p:sp>
          <p:nvSpPr>
            <p:cNvPr id="1540" name="Google Shape;1540;p7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1" name="Google Shape;1541;p7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42" name="Google Shape;1542;p71"/>
          <p:cNvGrpSpPr/>
          <p:nvPr/>
        </p:nvGrpSpPr>
        <p:grpSpPr>
          <a:xfrm>
            <a:off x="804281" y="204686"/>
            <a:ext cx="571349" cy="646200"/>
            <a:chOff x="190501" y="204687"/>
            <a:chExt cx="571349" cy="646200"/>
          </a:xfrm>
        </p:grpSpPr>
        <p:sp>
          <p:nvSpPr>
            <p:cNvPr id="1543" name="Google Shape;1543;p7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4" name="Google Shape;1544;p7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545" name="Google Shape;1545;p71"/>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546" name="Google Shape;1546;p71"/>
          <p:cNvSpPr/>
          <p:nvPr/>
        </p:nvSpPr>
        <p:spPr>
          <a:xfrm>
            <a:off x="2464750" y="1758225"/>
            <a:ext cx="6608700" cy="41457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참고용</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타겟 DBMS : MYSQL</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Arial"/>
                <a:ea typeface="Arial"/>
                <a:cs typeface="Arial"/>
                <a:sym typeface="Arial"/>
              </a:rPr>
              <a:t>MYSQL</a:t>
            </a:r>
            <a:r>
              <a:rPr b="0" i="0" lang="ko-KR" sz="2000" u="none" cap="none" strike="noStrike">
                <a:solidFill>
                  <a:srgbClr val="000000"/>
                </a:solidFill>
                <a:latin typeface="Arial"/>
                <a:ea typeface="Arial"/>
                <a:cs typeface="Arial"/>
                <a:sym typeface="Arial"/>
              </a:rPr>
              <a:t>의 defualt 파일구조 : B tree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Arial"/>
                <a:ea typeface="Arial"/>
                <a:cs typeface="Arial"/>
                <a:sym typeface="Arial"/>
              </a:rPr>
              <a:t>MYSQL</a:t>
            </a:r>
            <a:r>
              <a:rPr b="0" i="0" lang="ko-KR" sz="2000" u="none" cap="none" strike="noStrike">
                <a:solidFill>
                  <a:srgbClr val="000000"/>
                </a:solidFill>
                <a:latin typeface="Arial"/>
                <a:ea typeface="Arial"/>
                <a:cs typeface="Arial"/>
                <a:sym typeface="Arial"/>
              </a:rPr>
              <a:t>의 정렬컬럼 : primary key(자동)</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72"/>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2" name="Google Shape;1552;p72"/>
          <p:cNvSpPr txBox="1"/>
          <p:nvPr/>
        </p:nvSpPr>
        <p:spPr>
          <a:xfrm>
            <a:off x="2581726" y="204675"/>
            <a:ext cx="9396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Mysql default 저장구조</a:t>
            </a:r>
            <a:endParaRPr b="0" i="0" sz="3600" u="none" cap="none" strike="noStrike">
              <a:solidFill>
                <a:schemeClr val="dk1"/>
              </a:solidFill>
              <a:latin typeface="Arial"/>
              <a:ea typeface="Arial"/>
              <a:cs typeface="Arial"/>
              <a:sym typeface="Arial"/>
            </a:endParaRPr>
          </a:p>
        </p:txBody>
      </p:sp>
      <p:grpSp>
        <p:nvGrpSpPr>
          <p:cNvPr id="1553" name="Google Shape;1553;p72"/>
          <p:cNvGrpSpPr/>
          <p:nvPr/>
        </p:nvGrpSpPr>
        <p:grpSpPr>
          <a:xfrm>
            <a:off x="190501" y="204687"/>
            <a:ext cx="571349" cy="646200"/>
            <a:chOff x="190501" y="204687"/>
            <a:chExt cx="571349" cy="646200"/>
          </a:xfrm>
        </p:grpSpPr>
        <p:sp>
          <p:nvSpPr>
            <p:cNvPr id="1554" name="Google Shape;1554;p72"/>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5" name="Google Shape;1555;p72"/>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56" name="Google Shape;1556;p72"/>
          <p:cNvGrpSpPr/>
          <p:nvPr/>
        </p:nvGrpSpPr>
        <p:grpSpPr>
          <a:xfrm>
            <a:off x="804281" y="204686"/>
            <a:ext cx="571349" cy="646200"/>
            <a:chOff x="190501" y="204687"/>
            <a:chExt cx="571349" cy="646200"/>
          </a:xfrm>
        </p:grpSpPr>
        <p:sp>
          <p:nvSpPr>
            <p:cNvPr id="1557" name="Google Shape;1557;p72"/>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8" name="Google Shape;1558;p72"/>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559" name="Google Shape;1559;p72"/>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560" name="Google Shape;1560;p72"/>
          <p:cNvSpPr txBox="1"/>
          <p:nvPr/>
        </p:nvSpPr>
        <p:spPr>
          <a:xfrm>
            <a:off x="0" y="1451600"/>
            <a:ext cx="11704200" cy="1371600"/>
          </a:xfrm>
          <a:prstGeom prst="rect">
            <a:avLst/>
          </a:prstGeom>
          <a:noFill/>
          <a:ln>
            <a:noFill/>
          </a:ln>
        </p:spPr>
        <p:txBody>
          <a:bodyPr anchorCtr="0" anchor="t" bIns="91425" lIns="91425" spcFirstLastPara="1" rIns="91425" wrap="square" tIns="91425">
            <a:noAutofit/>
          </a:bodyPr>
          <a:lstStyle/>
          <a:p>
            <a:pPr indent="-342900" lvl="0" marL="457200" marR="355600" rtl="0" algn="l">
              <a:lnSpc>
                <a:spcPct val="140000"/>
              </a:lnSpc>
              <a:spcBef>
                <a:spcPts val="1000"/>
              </a:spcBef>
              <a:spcAft>
                <a:spcPts val="0"/>
              </a:spcAft>
              <a:buClr>
                <a:srgbClr val="444444"/>
              </a:buClr>
              <a:buSzPts val="1800"/>
              <a:buFont typeface="Arial"/>
              <a:buChar char="●"/>
            </a:pPr>
            <a:r>
              <a:rPr b="0" i="0" lang="ko-KR" sz="1800" u="none" cap="none" strike="noStrike">
                <a:solidFill>
                  <a:srgbClr val="444444"/>
                </a:solidFill>
                <a:latin typeface="Arial"/>
                <a:ea typeface="Arial"/>
                <a:cs typeface="Arial"/>
                <a:sym typeface="Arial"/>
              </a:rPr>
              <a:t>InnoDB 테이블은 기본적으로 모두 Primary key에 의해서 클러스터링된다.</a:t>
            </a:r>
            <a:endParaRPr b="0" i="0" sz="1800" u="none" cap="none" strike="noStrike">
              <a:solidFill>
                <a:srgbClr val="444444"/>
              </a:solidFill>
              <a:latin typeface="Arial"/>
              <a:ea typeface="Arial"/>
              <a:cs typeface="Arial"/>
              <a:sym typeface="Arial"/>
            </a:endParaRPr>
          </a:p>
          <a:p>
            <a:pPr indent="-342900" lvl="0" marL="457200" marR="355600" rtl="0" algn="l">
              <a:lnSpc>
                <a:spcPct val="140000"/>
              </a:lnSpc>
              <a:spcBef>
                <a:spcPts val="0"/>
              </a:spcBef>
              <a:spcAft>
                <a:spcPts val="0"/>
              </a:spcAft>
              <a:buClr>
                <a:srgbClr val="444444"/>
              </a:buClr>
              <a:buSzPts val="1800"/>
              <a:buFont typeface="Arial"/>
              <a:buChar char="●"/>
            </a:pPr>
            <a:r>
              <a:rPr b="0" i="0" lang="ko-KR" sz="1800" u="none" cap="none" strike="noStrike">
                <a:solidFill>
                  <a:srgbClr val="444444"/>
                </a:solidFill>
                <a:latin typeface="Arial"/>
                <a:ea typeface="Arial"/>
                <a:cs typeface="Arial"/>
                <a:sym typeface="Arial"/>
              </a:rPr>
              <a:t>Primary key가 정의되지 않은 테이블은 아래 순서대로 내부 PK를 선정한다.</a:t>
            </a:r>
            <a:br>
              <a:rPr b="0" i="0" lang="ko-KR" sz="1800" u="none" cap="none" strike="noStrike">
                <a:solidFill>
                  <a:srgbClr val="444444"/>
                </a:solidFill>
                <a:latin typeface="Arial"/>
                <a:ea typeface="Arial"/>
                <a:cs typeface="Arial"/>
                <a:sym typeface="Arial"/>
              </a:rPr>
            </a:br>
            <a:r>
              <a:rPr b="0" i="0" lang="ko-KR" sz="1800" u="none" cap="none" strike="noStrike">
                <a:solidFill>
                  <a:srgbClr val="444444"/>
                </a:solidFill>
                <a:latin typeface="Arial"/>
                <a:ea typeface="Arial"/>
                <a:cs typeface="Arial"/>
                <a:sym typeface="Arial"/>
              </a:rPr>
              <a:t>- Unique index로 정의된 컬럼이 있으면 그 중에서 하나를 내부적인 PK로 선정하여, 이 컬럼값으로 Clustering 구축</a:t>
            </a:r>
            <a:br>
              <a:rPr b="0" i="0" lang="ko-KR" sz="1800" u="none" cap="none" strike="noStrike">
                <a:solidFill>
                  <a:srgbClr val="444444"/>
                </a:solidFill>
                <a:latin typeface="Arial"/>
                <a:ea typeface="Arial"/>
                <a:cs typeface="Arial"/>
                <a:sym typeface="Arial"/>
              </a:rPr>
            </a:br>
            <a:r>
              <a:rPr b="0" i="0" lang="ko-KR" sz="1800" u="none" cap="none" strike="noStrike">
                <a:solidFill>
                  <a:srgbClr val="444444"/>
                </a:solidFill>
                <a:latin typeface="Arial"/>
                <a:ea typeface="Arial"/>
                <a:cs typeface="Arial"/>
                <a:sym typeface="Arial"/>
              </a:rPr>
              <a:t>- Unique index가 없으면, 내부적으로 6바이트 숫자값을 이용한 PK를 생성해서 Clustering 구축</a:t>
            </a:r>
            <a:br>
              <a:rPr b="0" i="0" lang="ko-KR" sz="1800" u="none" cap="none" strike="noStrike">
                <a:solidFill>
                  <a:srgbClr val="444444"/>
                </a:solidFill>
                <a:latin typeface="Arial"/>
                <a:ea typeface="Arial"/>
                <a:cs typeface="Arial"/>
                <a:sym typeface="Arial"/>
              </a:rPr>
            </a:br>
            <a:r>
              <a:rPr b="0" i="0" lang="ko-KR" sz="1800" u="none" cap="none" strike="noStrike">
                <a:solidFill>
                  <a:srgbClr val="444444"/>
                </a:solidFill>
                <a:latin typeface="Arial"/>
                <a:ea typeface="Arial"/>
                <a:cs typeface="Arial"/>
                <a:sym typeface="Arial"/>
              </a:rPr>
              <a:t>  (내부적인 6바이트 숫자값은 사용자가 사용할 수 없음 - 숨겨진 컬럼정도로 해석)</a:t>
            </a:r>
            <a:endParaRPr b="0" i="0" sz="1800" u="none" cap="none" strike="noStrike">
              <a:solidFill>
                <a:srgbClr val="444444"/>
              </a:solidFill>
              <a:latin typeface="Arial"/>
              <a:ea typeface="Arial"/>
              <a:cs typeface="Arial"/>
              <a:sym typeface="Arial"/>
            </a:endParaRPr>
          </a:p>
          <a:p>
            <a:pPr indent="-342900" lvl="0" marL="457200" marR="355600" rtl="0" algn="l">
              <a:lnSpc>
                <a:spcPct val="140000"/>
              </a:lnSpc>
              <a:spcBef>
                <a:spcPts val="0"/>
              </a:spcBef>
              <a:spcAft>
                <a:spcPts val="0"/>
              </a:spcAft>
              <a:buClr>
                <a:srgbClr val="444444"/>
              </a:buClr>
              <a:buSzPts val="1800"/>
              <a:buFont typeface="Arial"/>
              <a:buChar char="●"/>
            </a:pPr>
            <a:r>
              <a:rPr b="0" i="0" lang="ko-KR" sz="1800" u="none" cap="none" strike="noStrike">
                <a:solidFill>
                  <a:srgbClr val="444444"/>
                </a:solidFill>
                <a:latin typeface="Arial"/>
                <a:ea typeface="Arial"/>
                <a:cs typeface="Arial"/>
                <a:sym typeface="Arial"/>
              </a:rPr>
              <a:t>Primary key 값에 의해서 레코드의 물리적 위치가 결정되며, Primary key값 밑에 모든 레코드 데이터가 저장된다.</a:t>
            </a:r>
            <a:endParaRPr b="0" i="0" sz="1800" u="none" cap="none" strike="noStrike">
              <a:solidFill>
                <a:srgbClr val="444444"/>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Google Shape;1565;p73"/>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6" name="Google Shape;1566;p73"/>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설계 - 영화</a:t>
            </a:r>
            <a:endParaRPr b="0" i="0" sz="3600" u="none" cap="none" strike="noStrike">
              <a:solidFill>
                <a:schemeClr val="dk1"/>
              </a:solidFill>
              <a:latin typeface="Arial"/>
              <a:ea typeface="Arial"/>
              <a:cs typeface="Arial"/>
              <a:sym typeface="Arial"/>
            </a:endParaRPr>
          </a:p>
        </p:txBody>
      </p:sp>
      <p:grpSp>
        <p:nvGrpSpPr>
          <p:cNvPr id="1567" name="Google Shape;1567;p73"/>
          <p:cNvGrpSpPr/>
          <p:nvPr/>
        </p:nvGrpSpPr>
        <p:grpSpPr>
          <a:xfrm>
            <a:off x="190501" y="204687"/>
            <a:ext cx="571349" cy="646200"/>
            <a:chOff x="190501" y="204687"/>
            <a:chExt cx="571349" cy="646200"/>
          </a:xfrm>
        </p:grpSpPr>
        <p:sp>
          <p:nvSpPr>
            <p:cNvPr id="1568" name="Google Shape;1568;p73"/>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9" name="Google Shape;1569;p73"/>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70" name="Google Shape;1570;p73"/>
          <p:cNvGrpSpPr/>
          <p:nvPr/>
        </p:nvGrpSpPr>
        <p:grpSpPr>
          <a:xfrm>
            <a:off x="804281" y="204686"/>
            <a:ext cx="571349" cy="646200"/>
            <a:chOff x="190501" y="204687"/>
            <a:chExt cx="571349" cy="646200"/>
          </a:xfrm>
        </p:grpSpPr>
        <p:sp>
          <p:nvSpPr>
            <p:cNvPr id="1571" name="Google Shape;1571;p73"/>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2" name="Google Shape;1572;p73"/>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573" name="Google Shape;1573;p73"/>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574" name="Google Shape;1574;p73"/>
          <p:cNvSpPr/>
          <p:nvPr/>
        </p:nvSpPr>
        <p:spPr>
          <a:xfrm>
            <a:off x="2986700" y="1109625"/>
            <a:ext cx="9023100" cy="22278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영화 정보의 경우 리뷰, 출연, 연출 ,시청, 찜목록등 거의 중요한 기능들에 사용된다.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따라서 영화 테이블의 경우 (movieID)를 Primary index로 설정하여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0000"/>
                </a:solidFill>
                <a:latin typeface="Arial"/>
                <a:ea typeface="Arial"/>
                <a:cs typeface="Arial"/>
                <a:sym typeface="Arial"/>
              </a:rPr>
              <a:t>b Tree인덱스로 설계하도록 한다. </a:t>
            </a:r>
            <a:endParaRPr b="0" i="0" sz="2000" u="none" cap="none" strike="noStrike">
              <a:solidFill>
                <a:srgbClr val="000000"/>
              </a:solidFill>
              <a:latin typeface="Arial"/>
              <a:ea typeface="Arial"/>
              <a:cs typeface="Arial"/>
              <a:sym typeface="Arial"/>
            </a:endParaRPr>
          </a:p>
        </p:txBody>
      </p:sp>
      <p:graphicFrame>
        <p:nvGraphicFramePr>
          <p:cNvPr id="1575" name="Google Shape;1575;p73"/>
          <p:cNvGraphicFramePr/>
          <p:nvPr/>
        </p:nvGraphicFramePr>
        <p:xfrm>
          <a:off x="648367" y="1082009"/>
          <a:ext cx="3000000" cy="3000000"/>
        </p:xfrm>
        <a:graphic>
          <a:graphicData uri="http://schemas.openxmlformats.org/drawingml/2006/table">
            <a:tbl>
              <a:tblPr bandRow="1" firstRow="1">
                <a:noFill/>
                <a:tableStyleId>{DAC62CDC-7B65-4CD7-8505-1729A1D1C4AE}</a:tableStyleId>
              </a:tblPr>
              <a:tblGrid>
                <a:gridCol w="2071550"/>
              </a:tblGrid>
              <a:tr h="358800">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영화</a:t>
                      </a:r>
                      <a:endParaRPr sz="1400" u="none" cap="none" strike="noStrike"/>
                    </a:p>
                  </a:txBody>
                  <a:tcPr marT="45725" marB="45725" marR="91450" marL="91450"/>
                </a:tc>
              </a:tr>
              <a:tr h="2265675">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장르</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관람등급</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개봉년도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런타임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solidFill>
                            <a:schemeClr val="dk1"/>
                          </a:solidFill>
                        </a:rPr>
                        <a:t>줄거리</a:t>
                      </a:r>
                      <a:endParaRPr sz="1200" u="none" cap="none" strike="noStrike">
                        <a:solidFill>
                          <a:schemeClr val="dk1"/>
                        </a:solidFill>
                      </a:endParaRPr>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solidFill>
                            <a:schemeClr val="dk1"/>
                          </a:solidFill>
                        </a:rPr>
                        <a:t>포스터</a:t>
                      </a:r>
                      <a:endParaRPr sz="1200" u="none" cap="none" strike="noStrike">
                        <a:solidFill>
                          <a:schemeClr val="dk1"/>
                        </a:solidFill>
                      </a:endParaRPr>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평점</a:t>
                      </a:r>
                      <a:endParaRPr sz="1200" u="none" cap="none" strike="noStrike"/>
                    </a:p>
                  </a:txBody>
                  <a:tcPr marT="45725" marB="45725" marR="91450" marL="91450"/>
                </a:tc>
              </a:tr>
            </a:tbl>
          </a:graphicData>
        </a:graphic>
      </p:graphicFrame>
      <p:sp>
        <p:nvSpPr>
          <p:cNvPr id="1576" name="Google Shape;1576;p73"/>
          <p:cNvSpPr/>
          <p:nvPr/>
        </p:nvSpPr>
        <p:spPr>
          <a:xfrm>
            <a:off x="6878800" y="3466800"/>
            <a:ext cx="3783300" cy="4914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73"/>
          <p:cNvSpPr/>
          <p:nvPr/>
        </p:nvSpPr>
        <p:spPr>
          <a:xfrm>
            <a:off x="114300" y="3817200"/>
            <a:ext cx="6399000" cy="30408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영화검색 [S14][S15]</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SELECT 고유번호, 관람등급 FROM 영화 WHERE  장르 = ‘액션’ AND 평점 = ‘3’ AND 관람등급 &gt; 12</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age_limit = resultSet.getString(“관람등급”);</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my_age = 이용자 나이 정보</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if (age_limit &lt;= my_age){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이름, 평점, 포스터 FROM 영화 WHERE 고유번호 = ‘?’</a:t>
            </a:r>
            <a:endParaRPr b="0"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pStmt.setString(1,resultSet.getString(“고유번호”));</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1578" name="Google Shape;1578;p73"/>
          <p:cNvSpPr/>
          <p:nvPr/>
        </p:nvSpPr>
        <p:spPr>
          <a:xfrm>
            <a:off x="6589500" y="4087575"/>
            <a:ext cx="5420400" cy="27519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영화 상세정보 검색 [S16]</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SELECT actorID, actorName FROM actor natural join appear where appear.movieID =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SELECT directorID, directorName FROM director natural join production where production.movieID =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SELECT movie_id, movie_name, movie_genre, limited_age, released_year, runtime, star, story, poster FROM movie WHERE movie_id =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79" name="Google Shape;1579;p73"/>
          <p:cNvPicPr preferRelativeResize="0"/>
          <p:nvPr/>
        </p:nvPicPr>
        <p:blipFill rotWithShape="1">
          <a:blip r:embed="rId3">
            <a:alphaModFix/>
          </a:blip>
          <a:srcRect b="0" l="0" r="0" t="0"/>
          <a:stretch/>
        </p:blipFill>
        <p:spPr>
          <a:xfrm>
            <a:off x="7101835" y="3583913"/>
            <a:ext cx="3371850" cy="2571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3" name="Shape 1583"/>
        <p:cNvGrpSpPr/>
        <p:nvPr/>
      </p:nvGrpSpPr>
      <p:grpSpPr>
        <a:xfrm>
          <a:off x="0" y="0"/>
          <a:ext cx="0" cy="0"/>
          <a:chOff x="0" y="0"/>
          <a:chExt cx="0" cy="0"/>
        </a:xfrm>
      </p:grpSpPr>
      <p:sp>
        <p:nvSpPr>
          <p:cNvPr id="1584" name="Google Shape;1584;p74"/>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5" name="Google Shape;1585;p74"/>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설계 - 리뷰</a:t>
            </a:r>
            <a:endParaRPr b="0" i="0" sz="3600" u="none" cap="none" strike="noStrike">
              <a:solidFill>
                <a:schemeClr val="dk1"/>
              </a:solidFill>
              <a:latin typeface="Arial"/>
              <a:ea typeface="Arial"/>
              <a:cs typeface="Arial"/>
              <a:sym typeface="Arial"/>
            </a:endParaRPr>
          </a:p>
        </p:txBody>
      </p:sp>
      <p:grpSp>
        <p:nvGrpSpPr>
          <p:cNvPr id="1586" name="Google Shape;1586;p74"/>
          <p:cNvGrpSpPr/>
          <p:nvPr/>
        </p:nvGrpSpPr>
        <p:grpSpPr>
          <a:xfrm>
            <a:off x="190501" y="204687"/>
            <a:ext cx="571349" cy="646200"/>
            <a:chOff x="190501" y="204687"/>
            <a:chExt cx="571349" cy="646200"/>
          </a:xfrm>
        </p:grpSpPr>
        <p:sp>
          <p:nvSpPr>
            <p:cNvPr id="1587" name="Google Shape;1587;p74"/>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8" name="Google Shape;1588;p74"/>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89" name="Google Shape;1589;p74"/>
          <p:cNvGrpSpPr/>
          <p:nvPr/>
        </p:nvGrpSpPr>
        <p:grpSpPr>
          <a:xfrm>
            <a:off x="804281" y="204686"/>
            <a:ext cx="571349" cy="646200"/>
            <a:chOff x="190501" y="204687"/>
            <a:chExt cx="571349" cy="646200"/>
          </a:xfrm>
        </p:grpSpPr>
        <p:sp>
          <p:nvSpPr>
            <p:cNvPr id="1590" name="Google Shape;1590;p74"/>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1" name="Google Shape;1591;p74"/>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592" name="Google Shape;1592;p74"/>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593" name="Google Shape;1593;p74"/>
          <p:cNvSpPr/>
          <p:nvPr/>
        </p:nvSpPr>
        <p:spPr>
          <a:xfrm>
            <a:off x="2787075" y="1546800"/>
            <a:ext cx="9090300" cy="12369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리뷰 테이블은 영화 아이디로 조건연산이 많이 일어나고 중복되는 컬럼이 많기 때문에 영화 고유번호를 인덱스로 설정하여 클러스터링 B Tree구조로 만들어 준다.</a:t>
            </a:r>
            <a:endParaRPr b="0" i="0" sz="2000" u="none" cap="none" strike="noStrike">
              <a:solidFill>
                <a:srgbClr val="000000"/>
              </a:solidFill>
              <a:latin typeface="Arial"/>
              <a:ea typeface="Arial"/>
              <a:cs typeface="Arial"/>
              <a:sym typeface="Arial"/>
            </a:endParaRPr>
          </a:p>
        </p:txBody>
      </p:sp>
      <p:sp>
        <p:nvSpPr>
          <p:cNvPr id="1594" name="Google Shape;1594;p74"/>
          <p:cNvSpPr/>
          <p:nvPr/>
        </p:nvSpPr>
        <p:spPr>
          <a:xfrm>
            <a:off x="2897325" y="3069000"/>
            <a:ext cx="3933900" cy="4914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595" name="Google Shape;1595;p74"/>
          <p:cNvGraphicFramePr/>
          <p:nvPr/>
        </p:nvGraphicFramePr>
        <p:xfrm>
          <a:off x="424541" y="1618556"/>
          <a:ext cx="3000000" cy="3000000"/>
        </p:xfrm>
        <a:graphic>
          <a:graphicData uri="http://schemas.openxmlformats.org/drawingml/2006/table">
            <a:tbl>
              <a:tblPr bandRow="1" firstRow="1">
                <a:noFill/>
                <a:tableStyleId>{DAC62CDC-7B65-4CD7-8505-1729A1D1C4AE}</a:tableStyleId>
              </a:tblPr>
              <a:tblGrid>
                <a:gridCol w="1640825"/>
              </a:tblGrid>
              <a:tr h="4757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리뷰</a:t>
                      </a:r>
                      <a:endParaRPr sz="1400" u="none" cap="none" strike="noStrike"/>
                    </a:p>
                  </a:txBody>
                  <a:tcPr marT="45725" marB="45725" marR="91450" marL="91450"/>
                </a:tc>
              </a:tr>
              <a:tr h="14239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유저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리뷰내용</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점수</a:t>
                      </a:r>
                      <a:endParaRPr sz="1400" u="none" cap="none" strike="noStrike"/>
                    </a:p>
                  </a:txBody>
                  <a:tcPr marT="45725" marB="45725" marR="91450" marL="91450"/>
                </a:tc>
              </a:tr>
            </a:tbl>
          </a:graphicData>
        </a:graphic>
      </p:graphicFrame>
      <p:sp>
        <p:nvSpPr>
          <p:cNvPr id="1596" name="Google Shape;1596;p74"/>
          <p:cNvSpPr/>
          <p:nvPr/>
        </p:nvSpPr>
        <p:spPr>
          <a:xfrm>
            <a:off x="2781300" y="3980200"/>
            <a:ext cx="4126200" cy="27519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리뷰검색 [S22]</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SELECT </a:t>
            </a:r>
            <a:r>
              <a:rPr b="0" i="0" lang="ko-KR" sz="1800" u="sng" cap="none" strike="noStrike">
                <a:solidFill>
                  <a:schemeClr val="dk1"/>
                </a:solidFill>
                <a:latin typeface="Calibri"/>
                <a:ea typeface="Calibri"/>
                <a:cs typeface="Calibri"/>
                <a:sym typeface="Calibri"/>
              </a:rPr>
              <a:t>회원_ID, </a:t>
            </a:r>
            <a:r>
              <a:rPr b="0" i="0" lang="ko-KR" sz="1800" u="sng" cap="none" strike="noStrike">
                <a:solidFill>
                  <a:schemeClr val="dk1"/>
                </a:solidFill>
                <a:latin typeface="Arial"/>
                <a:ea typeface="Arial"/>
                <a:cs typeface="Arial"/>
                <a:sym typeface="Arial"/>
              </a:rPr>
              <a:t>영화</a:t>
            </a:r>
            <a:r>
              <a:rPr b="0" i="0" lang="ko-KR" sz="1800" u="sng" cap="none" strike="noStrike">
                <a:solidFill>
                  <a:schemeClr val="dk1"/>
                </a:solidFill>
                <a:latin typeface="Calibri"/>
                <a:ea typeface="Calibri"/>
                <a:cs typeface="Calibri"/>
                <a:sym typeface="Calibri"/>
              </a:rPr>
              <a:t>_</a:t>
            </a:r>
            <a:r>
              <a:rPr b="0" i="0" lang="ko-KR" sz="1800" u="sng" cap="none" strike="noStrike">
                <a:solidFill>
                  <a:schemeClr val="dk1"/>
                </a:solidFill>
                <a:latin typeface="Arial"/>
                <a:ea typeface="Arial"/>
                <a:cs typeface="Arial"/>
                <a:sym typeface="Arial"/>
              </a:rPr>
              <a:t>고유번호</a:t>
            </a:r>
            <a:endParaRPr b="0" i="0" sz="1800" u="sng"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   FROM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 </a:t>
            </a:r>
            <a:r>
              <a:rPr b="0" i="0" lang="ko-KR" sz="1800" u="none" cap="none" strike="noStrike">
                <a:solidFill>
                  <a:schemeClr val="dk1"/>
                </a:solidFill>
                <a:latin typeface="Arial"/>
                <a:ea typeface="Arial"/>
                <a:cs typeface="Arial"/>
                <a:sym typeface="Arial"/>
              </a:rPr>
              <a:t>시청</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   WHERE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고유번호</a:t>
            </a:r>
            <a:r>
              <a:rPr b="0" i="0" lang="ko-KR" sz="1800" u="none" cap="none" strike="noStrike">
                <a:solidFill>
                  <a:schemeClr val="dk1"/>
                </a:solidFill>
                <a:latin typeface="Calibri"/>
                <a:ea typeface="Calibri"/>
                <a:cs typeface="Calibri"/>
                <a:sym typeface="Calibri"/>
              </a:rPr>
              <a:t>='M003' AND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회원</a:t>
            </a:r>
            <a:r>
              <a:rPr b="0" i="0" lang="ko-KR" sz="1800" u="none" cap="none" strike="noStrike">
                <a:solidFill>
                  <a:schemeClr val="dk1"/>
                </a:solidFill>
                <a:latin typeface="Calibri"/>
                <a:ea typeface="Calibri"/>
                <a:cs typeface="Calibri"/>
                <a:sym typeface="Calibri"/>
              </a:rPr>
              <a:t>_ID='kbsmysun' AND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_</a:t>
            </a:r>
            <a:r>
              <a:rPr b="0" i="0" lang="ko-KR" sz="1800" u="none" cap="none" strike="noStrike">
                <a:solidFill>
                  <a:schemeClr val="dk1"/>
                </a:solidFill>
                <a:latin typeface="Arial"/>
                <a:ea typeface="Arial"/>
                <a:cs typeface="Arial"/>
                <a:sym typeface="Arial"/>
              </a:rPr>
              <a:t>고유번호</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고유번호 </a:t>
            </a:r>
            <a:r>
              <a:rPr b="0" i="0" lang="ko-KR" sz="1800" u="none" cap="none" strike="noStrike">
                <a:solidFill>
                  <a:schemeClr val="dk1"/>
                </a:solidFill>
                <a:latin typeface="Calibri"/>
                <a:ea typeface="Calibri"/>
                <a:cs typeface="Calibri"/>
                <a:sym typeface="Calibri"/>
              </a:rPr>
              <a:t>AND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런타임 </a:t>
            </a:r>
            <a:r>
              <a:rPr b="0" i="0" lang="ko-KR" sz="1800" u="none" cap="none" strike="noStrike">
                <a:solidFill>
                  <a:schemeClr val="dk1"/>
                </a:solidFill>
                <a:latin typeface="Calibri"/>
                <a:ea typeface="Calibri"/>
                <a:cs typeface="Calibri"/>
                <a:sym typeface="Calibri"/>
              </a:rPr>
              <a:t>=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시청시간</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97" name="Google Shape;1597;p74"/>
          <p:cNvPicPr preferRelativeResize="0"/>
          <p:nvPr/>
        </p:nvPicPr>
        <p:blipFill rotWithShape="1">
          <a:blip r:embed="rId3">
            <a:alphaModFix/>
          </a:blip>
          <a:srcRect b="0" l="0" r="0" t="0"/>
          <a:stretch/>
        </p:blipFill>
        <p:spPr>
          <a:xfrm>
            <a:off x="3063225" y="3200400"/>
            <a:ext cx="3562350" cy="228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p75"/>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3" name="Google Shape;1603;p75"/>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설계 - 배우, 감독</a:t>
            </a:r>
            <a:endParaRPr b="0" i="0" sz="3600" u="none" cap="none" strike="noStrike">
              <a:solidFill>
                <a:schemeClr val="dk1"/>
              </a:solidFill>
              <a:latin typeface="Arial"/>
              <a:ea typeface="Arial"/>
              <a:cs typeface="Arial"/>
              <a:sym typeface="Arial"/>
            </a:endParaRPr>
          </a:p>
        </p:txBody>
      </p:sp>
      <p:grpSp>
        <p:nvGrpSpPr>
          <p:cNvPr id="1604" name="Google Shape;1604;p75"/>
          <p:cNvGrpSpPr/>
          <p:nvPr/>
        </p:nvGrpSpPr>
        <p:grpSpPr>
          <a:xfrm>
            <a:off x="190501" y="204687"/>
            <a:ext cx="571349" cy="646200"/>
            <a:chOff x="190501" y="204687"/>
            <a:chExt cx="571349" cy="646200"/>
          </a:xfrm>
        </p:grpSpPr>
        <p:sp>
          <p:nvSpPr>
            <p:cNvPr id="1605" name="Google Shape;1605;p75"/>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6" name="Google Shape;1606;p75"/>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07" name="Google Shape;1607;p75"/>
          <p:cNvGrpSpPr/>
          <p:nvPr/>
        </p:nvGrpSpPr>
        <p:grpSpPr>
          <a:xfrm>
            <a:off x="804281" y="204686"/>
            <a:ext cx="571349" cy="646200"/>
            <a:chOff x="190501" y="204687"/>
            <a:chExt cx="571349" cy="646200"/>
          </a:xfrm>
        </p:grpSpPr>
        <p:sp>
          <p:nvSpPr>
            <p:cNvPr id="1608" name="Google Shape;1608;p75"/>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9" name="Google Shape;1609;p75"/>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610" name="Google Shape;1610;p75"/>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611" name="Google Shape;1611;p75"/>
          <p:cNvSpPr/>
          <p:nvPr/>
        </p:nvSpPr>
        <p:spPr>
          <a:xfrm>
            <a:off x="2787075" y="1546800"/>
            <a:ext cx="9090300" cy="12369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배우 테이블과 감독 테이블 둘 다 영화 테이블을 기반으로 영화 정보 출력이나 새로운 배우 및 감독 등록에 사용된다.</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따라서 배우 테이블의 경우 (actorID)와 감독테이블의 경우(directorID)를 각각 Primary index로 b* Tree를 만들어 준다.</a:t>
            </a:r>
            <a:endParaRPr b="0" i="0" sz="1800" u="none" cap="none" strike="noStrike">
              <a:solidFill>
                <a:schemeClr val="dk1"/>
              </a:solidFill>
              <a:latin typeface="Calibri"/>
              <a:ea typeface="Calibri"/>
              <a:cs typeface="Calibri"/>
              <a:sym typeface="Calibri"/>
            </a:endParaRPr>
          </a:p>
        </p:txBody>
      </p:sp>
      <p:sp>
        <p:nvSpPr>
          <p:cNvPr id="1612" name="Google Shape;1612;p75"/>
          <p:cNvSpPr/>
          <p:nvPr/>
        </p:nvSpPr>
        <p:spPr>
          <a:xfrm>
            <a:off x="4585050" y="2909475"/>
            <a:ext cx="6593700" cy="12369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배우 테이블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감독 테이블: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75"/>
          <p:cNvSpPr/>
          <p:nvPr/>
        </p:nvSpPr>
        <p:spPr>
          <a:xfrm>
            <a:off x="792675" y="4284900"/>
            <a:ext cx="4126200" cy="23955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배우 검색 및 추가[S24][S25]</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Select </a:t>
            </a:r>
            <a:r>
              <a:rPr b="0" i="0" lang="ko-KR" sz="1800" u="none" cap="none" strike="noStrike">
                <a:solidFill>
                  <a:schemeClr val="dk1"/>
                </a:solidFill>
                <a:latin typeface="Arial"/>
                <a:ea typeface="Arial"/>
                <a:cs typeface="Arial"/>
                <a:sym typeface="Arial"/>
              </a:rPr>
              <a:t>배우</a:t>
            </a:r>
            <a:r>
              <a:rPr b="0" i="0" lang="ko-KR" sz="1800" u="none" cap="none" strike="noStrike">
                <a:solidFill>
                  <a:schemeClr val="dk1"/>
                </a:solidFill>
                <a:latin typeface="Calibri"/>
                <a:ea typeface="Calibri"/>
                <a:cs typeface="Calibri"/>
                <a:sym typeface="Calibri"/>
              </a:rPr>
              <a:t>_ID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From </a:t>
            </a:r>
            <a:r>
              <a:rPr b="0" i="0" lang="ko-KR" sz="1800" u="none" cap="none" strike="noStrike">
                <a:solidFill>
                  <a:schemeClr val="dk1"/>
                </a:solidFill>
                <a:latin typeface="Arial"/>
                <a:ea typeface="Arial"/>
                <a:cs typeface="Arial"/>
                <a:sym typeface="Arial"/>
              </a:rPr>
              <a:t>배우</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Where 배우_ID = new 배우ID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if(</a:t>
            </a:r>
            <a:r>
              <a:rPr b="0" i="0" lang="ko-KR" sz="1800" u="none" cap="none" strike="noStrike">
                <a:solidFill>
                  <a:schemeClr val="dk1"/>
                </a:solidFill>
                <a:latin typeface="Arial"/>
                <a:ea typeface="Arial"/>
                <a:cs typeface="Arial"/>
                <a:sym typeface="Arial"/>
              </a:rPr>
              <a:t>존재</a:t>
            </a:r>
            <a:r>
              <a:rPr b="0" i="0" lang="ko-KR" sz="1800" u="none" cap="none" strike="noStrike">
                <a:solidFill>
                  <a:schemeClr val="dk1"/>
                </a:solidFill>
                <a:latin typeface="Calibri"/>
                <a:ea typeface="Calibri"/>
                <a:cs typeface="Calibri"/>
                <a:sym typeface="Calibri"/>
              </a:rPr>
              <a:t>X </a:t>
            </a:r>
            <a:r>
              <a:rPr b="0" i="0" lang="ko-KR" sz="1800" u="none" cap="none" strike="noStrike">
                <a:solidFill>
                  <a:schemeClr val="dk1"/>
                </a:solidFill>
                <a:latin typeface="Arial"/>
                <a:ea typeface="Arial"/>
                <a:cs typeface="Arial"/>
                <a:sym typeface="Arial"/>
              </a:rPr>
              <a:t>일때</a:t>
            </a:r>
            <a:r>
              <a:rPr b="0" i="0" lang="ko-KR"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  INSERT INTO </a:t>
            </a:r>
            <a:r>
              <a:rPr b="0" i="0" lang="ko-KR" sz="1800" u="none" cap="none" strike="noStrike">
                <a:solidFill>
                  <a:schemeClr val="dk1"/>
                </a:solidFill>
                <a:latin typeface="Arial"/>
                <a:ea typeface="Arial"/>
                <a:cs typeface="Arial"/>
                <a:sym typeface="Arial"/>
              </a:rPr>
              <a:t>배우</a:t>
            </a:r>
            <a:r>
              <a:rPr b="0" i="0" lang="ko-KR" sz="1800" u="none" cap="none" strike="noStrike">
                <a:solidFill>
                  <a:schemeClr val="dk1"/>
                </a:solidFill>
                <a:latin typeface="Calibri"/>
                <a:ea typeface="Calibri"/>
                <a:cs typeface="Calibri"/>
                <a:sym typeface="Calibri"/>
              </a:rPr>
              <a:t>(new 배우ID,?,?,?)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1614" name="Google Shape;1614;p75"/>
          <p:cNvSpPr/>
          <p:nvPr/>
        </p:nvSpPr>
        <p:spPr>
          <a:xfrm>
            <a:off x="5898075" y="4284900"/>
            <a:ext cx="4126200" cy="23955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감독 검색 및 추가[S28][S29]</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Select </a:t>
            </a:r>
            <a:r>
              <a:rPr b="0" i="0" lang="ko-KR" sz="1800" u="none" cap="none" strike="noStrike">
                <a:solidFill>
                  <a:schemeClr val="dk1"/>
                </a:solidFill>
                <a:latin typeface="Arial"/>
                <a:ea typeface="Arial"/>
                <a:cs typeface="Arial"/>
                <a:sym typeface="Arial"/>
              </a:rPr>
              <a:t>감독</a:t>
            </a:r>
            <a:r>
              <a:rPr b="0" i="0" lang="ko-KR" sz="1800" u="none" cap="none" strike="noStrike">
                <a:solidFill>
                  <a:schemeClr val="dk1"/>
                </a:solidFill>
                <a:latin typeface="Calibri"/>
                <a:ea typeface="Calibri"/>
                <a:cs typeface="Calibri"/>
                <a:sym typeface="Calibri"/>
              </a:rPr>
              <a:t>_ID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From </a:t>
            </a:r>
            <a:r>
              <a:rPr b="0" i="0" lang="ko-KR" sz="1800" u="none" cap="none" strike="noStrike">
                <a:solidFill>
                  <a:schemeClr val="dk1"/>
                </a:solidFill>
                <a:latin typeface="Arial"/>
                <a:ea typeface="Arial"/>
                <a:cs typeface="Arial"/>
                <a:sym typeface="Arial"/>
              </a:rPr>
              <a:t>감독</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Where 감독_ID = new 감독ID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if(</a:t>
            </a:r>
            <a:r>
              <a:rPr b="0" i="0" lang="ko-KR" sz="1800" u="none" cap="none" strike="noStrike">
                <a:solidFill>
                  <a:schemeClr val="dk1"/>
                </a:solidFill>
                <a:latin typeface="Arial"/>
                <a:ea typeface="Arial"/>
                <a:cs typeface="Arial"/>
                <a:sym typeface="Arial"/>
              </a:rPr>
              <a:t>존재</a:t>
            </a:r>
            <a:r>
              <a:rPr b="0" i="0" lang="ko-KR" sz="1800" u="none" cap="none" strike="noStrike">
                <a:solidFill>
                  <a:schemeClr val="dk1"/>
                </a:solidFill>
                <a:latin typeface="Calibri"/>
                <a:ea typeface="Calibri"/>
                <a:cs typeface="Calibri"/>
                <a:sym typeface="Calibri"/>
              </a:rPr>
              <a:t>X </a:t>
            </a:r>
            <a:r>
              <a:rPr b="0" i="0" lang="ko-KR" sz="1800" u="none" cap="none" strike="noStrike">
                <a:solidFill>
                  <a:schemeClr val="dk1"/>
                </a:solidFill>
                <a:latin typeface="Arial"/>
                <a:ea typeface="Arial"/>
                <a:cs typeface="Arial"/>
                <a:sym typeface="Arial"/>
              </a:rPr>
              <a:t>일때</a:t>
            </a:r>
            <a:r>
              <a:rPr b="0" i="0" lang="ko-KR"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  INSERT INTO </a:t>
            </a:r>
            <a:r>
              <a:rPr b="0" i="0" lang="ko-KR" sz="1800" u="none" cap="none" strike="noStrike">
                <a:solidFill>
                  <a:schemeClr val="dk1"/>
                </a:solidFill>
                <a:latin typeface="Arial"/>
                <a:ea typeface="Arial"/>
                <a:cs typeface="Arial"/>
                <a:sym typeface="Arial"/>
              </a:rPr>
              <a:t>감독</a:t>
            </a:r>
            <a:r>
              <a:rPr b="0" i="0" lang="ko-KR" sz="1800" u="none" cap="none" strike="noStrike">
                <a:solidFill>
                  <a:schemeClr val="dk1"/>
                </a:solidFill>
                <a:latin typeface="Calibri"/>
                <a:ea typeface="Calibri"/>
                <a:cs typeface="Calibri"/>
                <a:sym typeface="Calibri"/>
              </a:rPr>
              <a:t>(new 감독ID,?,?,?)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graphicFrame>
        <p:nvGraphicFramePr>
          <p:cNvPr id="1615" name="Google Shape;1615;p75"/>
          <p:cNvGraphicFramePr/>
          <p:nvPr/>
        </p:nvGraphicFramePr>
        <p:xfrm>
          <a:off x="264928" y="1695930"/>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배우</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배우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소속사</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생년월일</a:t>
                      </a:r>
                      <a:endParaRPr sz="1400" u="none" cap="none" strike="noStrike"/>
                    </a:p>
                  </a:txBody>
                  <a:tcPr marT="45725" marB="45725" marR="91450" marL="91450"/>
                </a:tc>
              </a:tr>
            </a:tbl>
          </a:graphicData>
        </a:graphic>
      </p:graphicFrame>
      <p:graphicFrame>
        <p:nvGraphicFramePr>
          <p:cNvPr id="1616" name="Google Shape;1616;p75"/>
          <p:cNvGraphicFramePr/>
          <p:nvPr/>
        </p:nvGraphicFramePr>
        <p:xfrm>
          <a:off x="1566265" y="2901955"/>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감독</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감독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이름</a:t>
                      </a:r>
                      <a:endParaRPr sz="12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none" cap="none" strike="noStrike"/>
                        <a:t>생년월일</a:t>
                      </a:r>
                      <a:endParaRPr sz="1400" u="none" cap="none" strike="noStrike"/>
                    </a:p>
                  </a:txBody>
                  <a:tcPr marT="45725" marB="45725" marR="91450" marL="91450"/>
                </a:tc>
              </a:tr>
            </a:tbl>
          </a:graphicData>
        </a:graphic>
      </p:graphicFrame>
      <p:pic>
        <p:nvPicPr>
          <p:cNvPr id="1617" name="Google Shape;1617;p75"/>
          <p:cNvPicPr preferRelativeResize="0"/>
          <p:nvPr/>
        </p:nvPicPr>
        <p:blipFill rotWithShape="1">
          <a:blip r:embed="rId3">
            <a:alphaModFix/>
          </a:blip>
          <a:srcRect b="0" l="0" r="0" t="0"/>
          <a:stretch/>
        </p:blipFill>
        <p:spPr>
          <a:xfrm>
            <a:off x="4935125" y="3250586"/>
            <a:ext cx="3676650" cy="285750"/>
          </a:xfrm>
          <a:prstGeom prst="rect">
            <a:avLst/>
          </a:prstGeom>
          <a:noFill/>
          <a:ln>
            <a:noFill/>
          </a:ln>
        </p:spPr>
      </p:pic>
      <p:pic>
        <p:nvPicPr>
          <p:cNvPr id="1618" name="Google Shape;1618;p75"/>
          <p:cNvPicPr preferRelativeResize="0"/>
          <p:nvPr/>
        </p:nvPicPr>
        <p:blipFill rotWithShape="1">
          <a:blip r:embed="rId4">
            <a:alphaModFix/>
          </a:blip>
          <a:srcRect b="0" l="0" r="0" t="0"/>
          <a:stretch/>
        </p:blipFill>
        <p:spPr>
          <a:xfrm>
            <a:off x="4995075" y="3843948"/>
            <a:ext cx="4267200" cy="285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sp>
        <p:nvSpPr>
          <p:cNvPr id="1623" name="Google Shape;1623;p76"/>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4" name="Google Shape;1624;p76"/>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설계 - 연출, 출연</a:t>
            </a:r>
            <a:endParaRPr b="0" i="0" sz="3600" u="none" cap="none" strike="noStrike">
              <a:solidFill>
                <a:schemeClr val="dk1"/>
              </a:solidFill>
              <a:latin typeface="Arial"/>
              <a:ea typeface="Arial"/>
              <a:cs typeface="Arial"/>
              <a:sym typeface="Arial"/>
            </a:endParaRPr>
          </a:p>
        </p:txBody>
      </p:sp>
      <p:grpSp>
        <p:nvGrpSpPr>
          <p:cNvPr id="1625" name="Google Shape;1625;p76"/>
          <p:cNvGrpSpPr/>
          <p:nvPr/>
        </p:nvGrpSpPr>
        <p:grpSpPr>
          <a:xfrm>
            <a:off x="190501" y="204687"/>
            <a:ext cx="571349" cy="646200"/>
            <a:chOff x="190501" y="204687"/>
            <a:chExt cx="571349" cy="646200"/>
          </a:xfrm>
        </p:grpSpPr>
        <p:sp>
          <p:nvSpPr>
            <p:cNvPr id="1626" name="Google Shape;1626;p76"/>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7" name="Google Shape;1627;p76"/>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28" name="Google Shape;1628;p76"/>
          <p:cNvGrpSpPr/>
          <p:nvPr/>
        </p:nvGrpSpPr>
        <p:grpSpPr>
          <a:xfrm>
            <a:off x="804281" y="204686"/>
            <a:ext cx="571349" cy="646200"/>
            <a:chOff x="190501" y="204687"/>
            <a:chExt cx="571349" cy="646200"/>
          </a:xfrm>
        </p:grpSpPr>
        <p:sp>
          <p:nvSpPr>
            <p:cNvPr id="1629" name="Google Shape;1629;p76"/>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0" name="Google Shape;1630;p76"/>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631" name="Google Shape;1631;p76"/>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632" name="Google Shape;1632;p76"/>
          <p:cNvSpPr/>
          <p:nvPr/>
        </p:nvSpPr>
        <p:spPr>
          <a:xfrm>
            <a:off x="2772275" y="1286864"/>
            <a:ext cx="9090300" cy="15096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연출과 출연에 사용되는 질의(영화 상세정보 출력)는 각각의 컬럼 movieID를 통해 사용자에게 입력받는다. 질의를 수행하는 조건이 조인연산을 제외하고는 사용자로부터 입력받은 movieID를 사용하는 것이 전부이다. 영화 상세정보 출력은 다중의 사용자로부터 빈번한 수행이 이루어질 것이라고 예상했기 때문에 index를 설계한다. (defualt - primary index)</a:t>
            </a:r>
            <a:endParaRPr b="0" i="0" sz="1800" u="none" cap="none" strike="noStrike">
              <a:solidFill>
                <a:schemeClr val="dk1"/>
              </a:solidFill>
              <a:latin typeface="Calibri"/>
              <a:ea typeface="Calibri"/>
              <a:cs typeface="Calibri"/>
              <a:sym typeface="Calibri"/>
            </a:endParaRPr>
          </a:p>
        </p:txBody>
      </p:sp>
      <p:sp>
        <p:nvSpPr>
          <p:cNvPr id="1633" name="Google Shape;1633;p76"/>
          <p:cNvSpPr/>
          <p:nvPr/>
        </p:nvSpPr>
        <p:spPr>
          <a:xfrm>
            <a:off x="4585050" y="2909475"/>
            <a:ext cx="6593700" cy="12369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출연 테이블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연출 테이블: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76"/>
          <p:cNvSpPr/>
          <p:nvPr/>
        </p:nvSpPr>
        <p:spPr>
          <a:xfrm>
            <a:off x="142425" y="3789000"/>
            <a:ext cx="4126200" cy="23955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영화 상세정보 출력[S16]</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actorID, actorName FROM actor natural join appear where appear.movieID =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directorID, directorName FROM director natural join production where production.movieID = ?;</a:t>
            </a:r>
            <a:endParaRPr b="0" i="0" sz="1800" u="none" cap="none" strike="noStrike">
              <a:solidFill>
                <a:schemeClr val="dk1"/>
              </a:solidFill>
              <a:latin typeface="Calibri"/>
              <a:ea typeface="Calibri"/>
              <a:cs typeface="Calibri"/>
              <a:sym typeface="Calibri"/>
            </a:endParaRPr>
          </a:p>
        </p:txBody>
      </p:sp>
      <p:graphicFrame>
        <p:nvGraphicFramePr>
          <p:cNvPr id="1635" name="Google Shape;1635;p76"/>
          <p:cNvGraphicFramePr/>
          <p:nvPr/>
        </p:nvGraphicFramePr>
        <p:xfrm>
          <a:off x="190497" y="1638214"/>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출연</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배우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txBody>
                  <a:tcPr marT="45725" marB="45725" marR="91450" marL="91450"/>
                </a:tc>
              </a:tr>
            </a:tbl>
          </a:graphicData>
        </a:graphic>
      </p:graphicFrame>
      <p:graphicFrame>
        <p:nvGraphicFramePr>
          <p:cNvPr id="1636" name="Google Shape;1636;p76"/>
          <p:cNvGraphicFramePr/>
          <p:nvPr/>
        </p:nvGraphicFramePr>
        <p:xfrm>
          <a:off x="1547221" y="1606552"/>
          <a:ext cx="3000000" cy="3000000"/>
        </p:xfrm>
        <a:graphic>
          <a:graphicData uri="http://schemas.openxmlformats.org/drawingml/2006/table">
            <a:tbl>
              <a:tblPr bandRow="1" firstRow="1">
                <a:noFill/>
                <a:tableStyleId>{DAC62CDC-7B65-4CD7-8505-1729A1D1C4AE}</a:tableStyleId>
              </a:tblPr>
              <a:tblGrid>
                <a:gridCol w="1110700"/>
              </a:tblGrid>
              <a:tr h="256475">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연출</a:t>
                      </a:r>
                      <a:endParaRPr sz="1400" u="none" cap="none" strike="noStrike"/>
                    </a:p>
                  </a:txBody>
                  <a:tcPr marT="45725" marB="45725" marR="91450" marL="91450"/>
                </a:tc>
              </a:tr>
              <a:tr h="781650">
                <a:tc>
                  <a:txBody>
                    <a:bodyPr>
                      <a:noAutofit/>
                    </a:bodyPr>
                    <a:lstStyle/>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감독 ID</a:t>
                      </a:r>
                      <a:endParaRPr sz="1400" u="none" cap="none" strike="noStrike"/>
                    </a:p>
                    <a:p>
                      <a:pPr indent="-285750" lvl="0" marL="285750" marR="0" rtl="0" algn="l">
                        <a:lnSpc>
                          <a:spcPct val="100000"/>
                        </a:lnSpc>
                        <a:spcBef>
                          <a:spcPts val="0"/>
                        </a:spcBef>
                        <a:spcAft>
                          <a:spcPts val="0"/>
                        </a:spcAft>
                        <a:buClr>
                          <a:schemeClr val="dk1"/>
                        </a:buClr>
                        <a:buSzPts val="1200"/>
                        <a:buFont typeface="Arial"/>
                        <a:buChar char="•"/>
                      </a:pPr>
                      <a:r>
                        <a:rPr lang="ko-KR" sz="1200" u="sng" cap="none" strike="noStrike"/>
                        <a:t>고유번호</a:t>
                      </a:r>
                      <a:endParaRPr sz="1200" u="sng" cap="none" strike="noStrike"/>
                    </a:p>
                  </a:txBody>
                  <a:tcPr marT="45725" marB="45725" marR="91450" marL="91450"/>
                </a:tc>
              </a:tr>
            </a:tbl>
          </a:graphicData>
        </a:graphic>
      </p:graphicFrame>
      <p:sp>
        <p:nvSpPr>
          <p:cNvPr id="1637" name="Google Shape;1637;p76"/>
          <p:cNvSpPr/>
          <p:nvPr/>
        </p:nvSpPr>
        <p:spPr>
          <a:xfrm>
            <a:off x="4585050" y="4272150"/>
            <a:ext cx="4277100" cy="9465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출연 정보 추가[S26]</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Insert into 출연(new 배우ID, new 영화 ID)</a:t>
            </a:r>
            <a:endParaRPr b="0" i="0" sz="1800" u="none" cap="none" strike="noStrike">
              <a:solidFill>
                <a:schemeClr val="dk1"/>
              </a:solidFill>
              <a:latin typeface="Calibri"/>
              <a:ea typeface="Calibri"/>
              <a:cs typeface="Calibri"/>
              <a:sym typeface="Calibri"/>
            </a:endParaRPr>
          </a:p>
        </p:txBody>
      </p:sp>
      <p:sp>
        <p:nvSpPr>
          <p:cNvPr id="1638" name="Google Shape;1638;p76"/>
          <p:cNvSpPr/>
          <p:nvPr/>
        </p:nvSpPr>
        <p:spPr>
          <a:xfrm>
            <a:off x="4585050" y="5429125"/>
            <a:ext cx="4277100" cy="9465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연출 정보 추가[S30]</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Insert into 연출(new 감독ID, new 영화 ID)</a:t>
            </a:r>
            <a:endParaRPr b="0" i="0" sz="1800" u="none" cap="none" strike="noStrike">
              <a:solidFill>
                <a:schemeClr val="dk1"/>
              </a:solidFill>
              <a:latin typeface="Calibri"/>
              <a:ea typeface="Calibri"/>
              <a:cs typeface="Calibri"/>
              <a:sym typeface="Calibri"/>
            </a:endParaRPr>
          </a:p>
        </p:txBody>
      </p:sp>
      <p:pic>
        <p:nvPicPr>
          <p:cNvPr id="1639" name="Google Shape;1639;p76"/>
          <p:cNvPicPr preferRelativeResize="0"/>
          <p:nvPr/>
        </p:nvPicPr>
        <p:blipFill rotWithShape="1">
          <a:blip r:embed="rId3">
            <a:alphaModFix/>
          </a:blip>
          <a:srcRect b="0" l="0" r="0" t="0"/>
          <a:stretch/>
        </p:blipFill>
        <p:spPr>
          <a:xfrm>
            <a:off x="4899125" y="3833086"/>
            <a:ext cx="4114800" cy="228600"/>
          </a:xfrm>
          <a:prstGeom prst="rect">
            <a:avLst/>
          </a:prstGeom>
          <a:noFill/>
          <a:ln>
            <a:noFill/>
          </a:ln>
        </p:spPr>
      </p:pic>
      <p:pic>
        <p:nvPicPr>
          <p:cNvPr id="1640" name="Google Shape;1640;p76"/>
          <p:cNvPicPr preferRelativeResize="0"/>
          <p:nvPr/>
        </p:nvPicPr>
        <p:blipFill rotWithShape="1">
          <a:blip r:embed="rId4">
            <a:alphaModFix/>
          </a:blip>
          <a:srcRect b="0" l="0" r="0" t="0"/>
          <a:stretch/>
        </p:blipFill>
        <p:spPr>
          <a:xfrm>
            <a:off x="4913850" y="3224223"/>
            <a:ext cx="3467100" cy="2571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sp>
        <p:nvSpPr>
          <p:cNvPr id="1645" name="Google Shape;1645;p77"/>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6" name="Google Shape;1646;p77"/>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설계 - 구매정보</a:t>
            </a:r>
            <a:endParaRPr b="0" i="0" sz="3600" u="none" cap="none" strike="noStrike">
              <a:solidFill>
                <a:schemeClr val="dk1"/>
              </a:solidFill>
              <a:latin typeface="Arial"/>
              <a:ea typeface="Arial"/>
              <a:cs typeface="Arial"/>
              <a:sym typeface="Arial"/>
            </a:endParaRPr>
          </a:p>
        </p:txBody>
      </p:sp>
      <p:grpSp>
        <p:nvGrpSpPr>
          <p:cNvPr id="1647" name="Google Shape;1647;p77"/>
          <p:cNvGrpSpPr/>
          <p:nvPr/>
        </p:nvGrpSpPr>
        <p:grpSpPr>
          <a:xfrm>
            <a:off x="190501" y="204687"/>
            <a:ext cx="571349" cy="646200"/>
            <a:chOff x="190501" y="204687"/>
            <a:chExt cx="571349" cy="646200"/>
          </a:xfrm>
        </p:grpSpPr>
        <p:sp>
          <p:nvSpPr>
            <p:cNvPr id="1648" name="Google Shape;1648;p77"/>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9" name="Google Shape;1649;p77"/>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50" name="Google Shape;1650;p77"/>
          <p:cNvGrpSpPr/>
          <p:nvPr/>
        </p:nvGrpSpPr>
        <p:grpSpPr>
          <a:xfrm>
            <a:off x="804281" y="204686"/>
            <a:ext cx="571349" cy="646200"/>
            <a:chOff x="190501" y="204687"/>
            <a:chExt cx="571349" cy="646200"/>
          </a:xfrm>
        </p:grpSpPr>
        <p:sp>
          <p:nvSpPr>
            <p:cNvPr id="1651" name="Google Shape;1651;p77"/>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2" name="Google Shape;1652;p77"/>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653" name="Google Shape;1653;p77"/>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pSp>
        <p:nvGrpSpPr>
          <p:cNvPr id="1654" name="Google Shape;1654;p77"/>
          <p:cNvGrpSpPr/>
          <p:nvPr/>
        </p:nvGrpSpPr>
        <p:grpSpPr>
          <a:xfrm>
            <a:off x="381750" y="1371625"/>
            <a:ext cx="11006400" cy="599400"/>
            <a:chOff x="438900" y="1966000"/>
            <a:chExt cx="11006400" cy="599400"/>
          </a:xfrm>
        </p:grpSpPr>
        <p:sp>
          <p:nvSpPr>
            <p:cNvPr id="1655" name="Google Shape;1655;p77"/>
            <p:cNvSpPr/>
            <p:nvPr/>
          </p:nvSpPr>
          <p:spPr>
            <a:xfrm>
              <a:off x="438900" y="1966000"/>
              <a:ext cx="11006400" cy="5994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656" name="Google Shape;1656;p77"/>
            <p:cNvSpPr txBox="1"/>
            <p:nvPr/>
          </p:nvSpPr>
          <p:spPr>
            <a:xfrm>
              <a:off x="746700" y="2055950"/>
              <a:ext cx="106986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Calibri"/>
                  <a:ea typeface="Calibri"/>
                  <a:cs typeface="Calibri"/>
                  <a:sym typeface="Calibri"/>
                </a:rPr>
                <a:t>⠐ BUYINFO ( </a:t>
              </a:r>
              <a:r>
                <a:rPr b="1" i="0" lang="ko-KR" sz="1800" u="sng" cap="none" strike="noStrike">
                  <a:solidFill>
                    <a:srgbClr val="000000"/>
                  </a:solidFill>
                  <a:latin typeface="Calibri"/>
                  <a:ea typeface="Calibri"/>
                  <a:cs typeface="Calibri"/>
                  <a:sym typeface="Calibri"/>
                </a:rPr>
                <a:t>userID</a:t>
              </a:r>
              <a:r>
                <a:rPr b="1" i="0" lang="ko-KR" sz="1800" u="none" cap="none" strike="noStrike">
                  <a:solidFill>
                    <a:srgbClr val="000000"/>
                  </a:solidFill>
                  <a:latin typeface="Calibri"/>
                  <a:ea typeface="Calibri"/>
                  <a:cs typeface="Calibri"/>
                  <a:sym typeface="Calibri"/>
                </a:rPr>
                <a:t>, </a:t>
              </a:r>
              <a:r>
                <a:rPr b="1" i="0" lang="ko-KR" sz="1800" u="sng" cap="none" strike="noStrike">
                  <a:solidFill>
                    <a:srgbClr val="000000"/>
                  </a:solidFill>
                  <a:latin typeface="Calibri"/>
                  <a:ea typeface="Calibri"/>
                  <a:cs typeface="Calibri"/>
                  <a:sym typeface="Calibri"/>
                </a:rPr>
                <a:t>serviceID</a:t>
              </a:r>
              <a:r>
                <a:rPr b="1" i="0" lang="ko-KR" sz="1800" u="none" cap="none" strike="noStrike">
                  <a:solidFill>
                    <a:srgbClr val="000000"/>
                  </a:solidFill>
                  <a:latin typeface="Calibri"/>
                  <a:ea typeface="Calibri"/>
                  <a:cs typeface="Calibri"/>
                  <a:sym typeface="Calibri"/>
                </a:rPr>
                <a:t>, buyDate, buyType )</a:t>
              </a:r>
              <a:endParaRPr b="1" i="0" sz="1800" u="none" cap="none" strike="noStrike">
                <a:solidFill>
                  <a:srgbClr val="000000"/>
                </a:solidFill>
                <a:latin typeface="Calibri"/>
                <a:ea typeface="Calibri"/>
                <a:cs typeface="Calibri"/>
                <a:sym typeface="Calibri"/>
              </a:endParaRPr>
            </a:p>
          </p:txBody>
        </p:sp>
      </p:grpSp>
      <p:sp>
        <p:nvSpPr>
          <p:cNvPr id="1657" name="Google Shape;1657;p77"/>
          <p:cNvSpPr txBox="1"/>
          <p:nvPr/>
        </p:nvSpPr>
        <p:spPr>
          <a:xfrm>
            <a:off x="381763" y="2043950"/>
            <a:ext cx="10629900" cy="18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a:t>
            </a:r>
            <a:r>
              <a:rPr b="1" i="0" lang="ko-KR" sz="1800" u="none" cap="none" strike="noStrike">
                <a:solidFill>
                  <a:srgbClr val="000000"/>
                </a:solidFill>
                <a:latin typeface="Calibri"/>
                <a:ea typeface="Calibri"/>
                <a:cs typeface="Calibri"/>
                <a:sym typeface="Calibri"/>
              </a:rPr>
              <a:t>구매정보 테이블이 질의에 쓰이는 경우는 “거래내역 조회” 이다.</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위 기능에서 구매정보 테이블은 buyDate 컬럼에 대해 유저가 선택한 기간 사이에 있는지 여부를 따지는데 사용된다.</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따라서, userID, serviceID, buyDate를 </a:t>
            </a:r>
            <a:r>
              <a:rPr b="1" i="0" lang="ko-KR" sz="1800" u="sng" cap="none" strike="noStrike">
                <a:solidFill>
                  <a:schemeClr val="dk1"/>
                </a:solidFill>
                <a:latin typeface="Calibri"/>
                <a:ea typeface="Calibri"/>
                <a:cs typeface="Calibri"/>
                <a:sym typeface="Calibri"/>
              </a:rPr>
              <a:t>Secondary index (Multiple column index)</a:t>
            </a:r>
            <a:r>
              <a:rPr b="1" i="0" lang="ko-KR" sz="1800" u="none" cap="none" strike="noStrike">
                <a:solidFill>
                  <a:schemeClr val="dk1"/>
                </a:solidFill>
                <a:latin typeface="Calibri"/>
                <a:ea typeface="Calibri"/>
                <a:cs typeface="Calibri"/>
                <a:sym typeface="Calibri"/>
              </a:rPr>
              <a:t> 로 설정한다.</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pic>
        <p:nvPicPr>
          <p:cNvPr id="1658" name="Google Shape;1658;p77"/>
          <p:cNvPicPr preferRelativeResize="0"/>
          <p:nvPr/>
        </p:nvPicPr>
        <p:blipFill rotWithShape="1">
          <a:blip r:embed="rId3">
            <a:alphaModFix/>
          </a:blip>
          <a:srcRect b="0" l="0" r="0" t="0"/>
          <a:stretch/>
        </p:blipFill>
        <p:spPr>
          <a:xfrm>
            <a:off x="2824925" y="3565600"/>
            <a:ext cx="5743575" cy="219075"/>
          </a:xfrm>
          <a:prstGeom prst="rect">
            <a:avLst/>
          </a:prstGeom>
          <a:noFill/>
          <a:ln cap="flat" cmpd="sng" w="9525">
            <a:solidFill>
              <a:srgbClr val="000000"/>
            </a:solidFill>
            <a:prstDash val="solid"/>
            <a:round/>
            <a:headEnd len="sm" w="sm" type="none"/>
            <a:tailEnd len="sm" w="sm" type="none"/>
          </a:ln>
        </p:spPr>
      </p:pic>
      <p:sp>
        <p:nvSpPr>
          <p:cNvPr id="1659" name="Google Shape;1659;p77"/>
          <p:cNvSpPr/>
          <p:nvPr/>
        </p:nvSpPr>
        <p:spPr>
          <a:xfrm>
            <a:off x="2677500" y="4803725"/>
            <a:ext cx="6414900" cy="18663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0" name="Google Shape;1660;p77"/>
          <p:cNvSpPr/>
          <p:nvPr/>
        </p:nvSpPr>
        <p:spPr>
          <a:xfrm>
            <a:off x="3032312" y="4926787"/>
            <a:ext cx="5885400" cy="174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거래내역 조회</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6AA84F"/>
                </a:solidFill>
                <a:highlight>
                  <a:srgbClr val="FFFFFF"/>
                </a:highlight>
                <a:latin typeface="Calibri"/>
                <a:ea typeface="Calibri"/>
                <a:cs typeface="Calibri"/>
                <a:sym typeface="Calibri"/>
              </a:rPr>
              <a:t>[S10]</a:t>
            </a:r>
            <a:endParaRPr b="1" i="0" sz="1800" u="none" cap="none" strike="noStrike">
              <a:solidFill>
                <a:srgbClr val="6AA84F"/>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userID, serviceID, buyDate, buyType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FROM BUYINFO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userID = ? AND between date_format('?','%Y%m%d') AND date_format('?','%Y%m%d');</a:t>
            </a:r>
            <a:endParaRPr b="0" i="0" sz="1800" u="none" cap="none" strike="noStrike">
              <a:solidFill>
                <a:schemeClr val="dk1"/>
              </a:solidFill>
              <a:latin typeface="Calibri"/>
              <a:ea typeface="Calibri"/>
              <a:cs typeface="Calibri"/>
              <a:sym typeface="Calibri"/>
            </a:endParaRPr>
          </a:p>
        </p:txBody>
      </p:sp>
      <p:pic>
        <p:nvPicPr>
          <p:cNvPr id="1661" name="Google Shape;1661;p77"/>
          <p:cNvPicPr preferRelativeResize="0"/>
          <p:nvPr/>
        </p:nvPicPr>
        <p:blipFill rotWithShape="1">
          <a:blip r:embed="rId4">
            <a:alphaModFix/>
          </a:blip>
          <a:srcRect b="0" l="0" r="0" t="0"/>
          <a:stretch/>
        </p:blipFill>
        <p:spPr>
          <a:xfrm>
            <a:off x="1512975" y="3861338"/>
            <a:ext cx="8743950" cy="8096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5" name="Shape 1665"/>
        <p:cNvGrpSpPr/>
        <p:nvPr/>
      </p:nvGrpSpPr>
      <p:grpSpPr>
        <a:xfrm>
          <a:off x="0" y="0"/>
          <a:ext cx="0" cy="0"/>
          <a:chOff x="0" y="0"/>
          <a:chExt cx="0" cy="0"/>
        </a:xfrm>
      </p:grpSpPr>
      <p:sp>
        <p:nvSpPr>
          <p:cNvPr id="1666" name="Google Shape;1666;p78"/>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7" name="Google Shape;1667;p78"/>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설계 - 회원</a:t>
            </a:r>
            <a:endParaRPr b="0" i="0" sz="3600" u="none" cap="none" strike="noStrike">
              <a:solidFill>
                <a:schemeClr val="dk1"/>
              </a:solidFill>
              <a:latin typeface="Arial"/>
              <a:ea typeface="Arial"/>
              <a:cs typeface="Arial"/>
              <a:sym typeface="Arial"/>
            </a:endParaRPr>
          </a:p>
        </p:txBody>
      </p:sp>
      <p:grpSp>
        <p:nvGrpSpPr>
          <p:cNvPr id="1668" name="Google Shape;1668;p78"/>
          <p:cNvGrpSpPr/>
          <p:nvPr/>
        </p:nvGrpSpPr>
        <p:grpSpPr>
          <a:xfrm>
            <a:off x="190501" y="204687"/>
            <a:ext cx="571349" cy="646200"/>
            <a:chOff x="190501" y="204687"/>
            <a:chExt cx="571349" cy="646200"/>
          </a:xfrm>
        </p:grpSpPr>
        <p:sp>
          <p:nvSpPr>
            <p:cNvPr id="1669" name="Google Shape;1669;p7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0" name="Google Shape;1670;p7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71" name="Google Shape;1671;p78"/>
          <p:cNvGrpSpPr/>
          <p:nvPr/>
        </p:nvGrpSpPr>
        <p:grpSpPr>
          <a:xfrm>
            <a:off x="804281" y="204686"/>
            <a:ext cx="571349" cy="646200"/>
            <a:chOff x="190501" y="204687"/>
            <a:chExt cx="571349" cy="646200"/>
          </a:xfrm>
        </p:grpSpPr>
        <p:sp>
          <p:nvSpPr>
            <p:cNvPr id="1672" name="Google Shape;1672;p7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3" name="Google Shape;1673;p7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674" name="Google Shape;1674;p78"/>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pSp>
        <p:nvGrpSpPr>
          <p:cNvPr id="1675" name="Google Shape;1675;p78"/>
          <p:cNvGrpSpPr/>
          <p:nvPr/>
        </p:nvGrpSpPr>
        <p:grpSpPr>
          <a:xfrm>
            <a:off x="381750" y="1371625"/>
            <a:ext cx="11006400" cy="599400"/>
            <a:chOff x="438900" y="1966000"/>
            <a:chExt cx="11006400" cy="599400"/>
          </a:xfrm>
        </p:grpSpPr>
        <p:sp>
          <p:nvSpPr>
            <p:cNvPr id="1676" name="Google Shape;1676;p78"/>
            <p:cNvSpPr/>
            <p:nvPr/>
          </p:nvSpPr>
          <p:spPr>
            <a:xfrm>
              <a:off x="438900" y="1966000"/>
              <a:ext cx="11006400" cy="5994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677" name="Google Shape;1677;p78"/>
            <p:cNvSpPr txBox="1"/>
            <p:nvPr/>
          </p:nvSpPr>
          <p:spPr>
            <a:xfrm>
              <a:off x="746700" y="2055950"/>
              <a:ext cx="106986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Calibri"/>
                  <a:ea typeface="Calibri"/>
                  <a:cs typeface="Calibri"/>
                  <a:sym typeface="Calibri"/>
                </a:rPr>
                <a:t>⠐ USER ( </a:t>
              </a:r>
              <a:r>
                <a:rPr b="1" i="0" lang="ko-KR" sz="1800" u="sng" cap="none" strike="noStrike">
                  <a:solidFill>
                    <a:srgbClr val="000000"/>
                  </a:solidFill>
                  <a:latin typeface="Calibri"/>
                  <a:ea typeface="Calibri"/>
                  <a:cs typeface="Calibri"/>
                  <a:sym typeface="Calibri"/>
                </a:rPr>
                <a:t>userID</a:t>
              </a:r>
              <a:r>
                <a:rPr b="1" i="0" lang="ko-KR" sz="1800" u="none" cap="none" strike="noStrike">
                  <a:solidFill>
                    <a:srgbClr val="000000"/>
                  </a:solidFill>
                  <a:latin typeface="Calibri"/>
                  <a:ea typeface="Calibri"/>
                  <a:cs typeface="Calibri"/>
                  <a:sym typeface="Calibri"/>
                </a:rPr>
                <a:t>, userPW, userName, userBirth, userNation, userGender, userEmail, serviceID)</a:t>
              </a:r>
              <a:endParaRPr b="1" i="0" sz="1800" u="none" cap="none" strike="noStrike">
                <a:solidFill>
                  <a:srgbClr val="000000"/>
                </a:solidFill>
                <a:latin typeface="Calibri"/>
                <a:ea typeface="Calibri"/>
                <a:cs typeface="Calibri"/>
                <a:sym typeface="Calibri"/>
              </a:endParaRPr>
            </a:p>
          </p:txBody>
        </p:sp>
      </p:grpSp>
      <p:sp>
        <p:nvSpPr>
          <p:cNvPr id="1678" name="Google Shape;1678;p78"/>
          <p:cNvSpPr txBox="1"/>
          <p:nvPr/>
        </p:nvSpPr>
        <p:spPr>
          <a:xfrm>
            <a:off x="381750" y="2411725"/>
            <a:ext cx="10629900" cy="146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a:t>
            </a:r>
            <a:r>
              <a:rPr b="1" i="0" lang="ko-KR" sz="1800" u="none" cap="none" strike="noStrike">
                <a:solidFill>
                  <a:srgbClr val="000000"/>
                </a:solidFill>
                <a:latin typeface="Calibri"/>
                <a:ea typeface="Calibri"/>
                <a:cs typeface="Calibri"/>
                <a:sym typeface="Calibri"/>
              </a:rPr>
              <a:t>회원 테이블이 질의에 쓰이는 경우는 “로그인, 회원가입, 비밀번호 변경, 장치등록/삭제, 찜 목록 조회, 시청목록 조회” 이다.</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위 기능들에서 회원 테이블은 모두 Primary key 인 userID 가 일치하는지 여부를 따지는 것에 사용된다.</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ko-KR" sz="1800" u="none" cap="none" strike="noStrike">
                <a:solidFill>
                  <a:schemeClr val="dk1"/>
                </a:solidFill>
                <a:latin typeface="Calibri"/>
                <a:ea typeface="Calibri"/>
                <a:cs typeface="Calibri"/>
                <a:sym typeface="Calibri"/>
              </a:rPr>
              <a:t>따라서, Primary key 인 userID를 Primary index 로 설정한다.(DBMS default)</a:t>
            </a:r>
            <a:endParaRPr b="1" i="0" sz="1800" u="none" cap="none" strike="noStrike">
              <a:solidFill>
                <a:schemeClr val="dk1"/>
              </a:solidFill>
              <a:latin typeface="Calibri"/>
              <a:ea typeface="Calibri"/>
              <a:cs typeface="Calibri"/>
              <a:sym typeface="Calibri"/>
            </a:endParaRPr>
          </a:p>
        </p:txBody>
      </p:sp>
      <p:sp>
        <p:nvSpPr>
          <p:cNvPr id="1679" name="Google Shape;1679;p78"/>
          <p:cNvSpPr/>
          <p:nvPr/>
        </p:nvSpPr>
        <p:spPr>
          <a:xfrm>
            <a:off x="3131100" y="4516400"/>
            <a:ext cx="5131200" cy="18285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0" name="Google Shape;1680;p78"/>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cxnSp>
        <p:nvCxnSpPr>
          <p:cNvPr id="1681" name="Google Shape;1681;p78"/>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682" name="Google Shape;1682;p78"/>
          <p:cNvSpPr/>
          <p:nvPr/>
        </p:nvSpPr>
        <p:spPr>
          <a:xfrm>
            <a:off x="3431855" y="4692053"/>
            <a:ext cx="45297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아이디에 매칭되는 비밀번호 존재여부 확인</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[S8]</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PW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FROM 회원</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회원.ID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Google Shape;1687;p79"/>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8" name="Google Shape;1688;p79"/>
          <p:cNvSpPr txBox="1"/>
          <p:nvPr/>
        </p:nvSpPr>
        <p:spPr>
          <a:xfrm>
            <a:off x="2581724" y="204675"/>
            <a:ext cx="5853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설계 - 요금제상품</a:t>
            </a:r>
            <a:endParaRPr b="0" i="0" sz="3600" u="none" cap="none" strike="noStrike">
              <a:solidFill>
                <a:schemeClr val="dk1"/>
              </a:solidFill>
              <a:latin typeface="Arial"/>
              <a:ea typeface="Arial"/>
              <a:cs typeface="Arial"/>
              <a:sym typeface="Arial"/>
            </a:endParaRPr>
          </a:p>
        </p:txBody>
      </p:sp>
      <p:grpSp>
        <p:nvGrpSpPr>
          <p:cNvPr id="1689" name="Google Shape;1689;p79"/>
          <p:cNvGrpSpPr/>
          <p:nvPr/>
        </p:nvGrpSpPr>
        <p:grpSpPr>
          <a:xfrm>
            <a:off x="190501" y="204687"/>
            <a:ext cx="571349" cy="646200"/>
            <a:chOff x="190501" y="204687"/>
            <a:chExt cx="571349" cy="646200"/>
          </a:xfrm>
        </p:grpSpPr>
        <p:sp>
          <p:nvSpPr>
            <p:cNvPr id="1690" name="Google Shape;1690;p79"/>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1" name="Google Shape;1691;p79"/>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92" name="Google Shape;1692;p79"/>
          <p:cNvGrpSpPr/>
          <p:nvPr/>
        </p:nvGrpSpPr>
        <p:grpSpPr>
          <a:xfrm>
            <a:off x="804281" y="204686"/>
            <a:ext cx="571349" cy="646200"/>
            <a:chOff x="190501" y="204687"/>
            <a:chExt cx="571349" cy="646200"/>
          </a:xfrm>
        </p:grpSpPr>
        <p:sp>
          <p:nvSpPr>
            <p:cNvPr id="1693" name="Google Shape;1693;p79"/>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4" name="Google Shape;1694;p79"/>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695" name="Google Shape;1695;p79"/>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pSp>
        <p:nvGrpSpPr>
          <p:cNvPr id="1696" name="Google Shape;1696;p79"/>
          <p:cNvGrpSpPr/>
          <p:nvPr/>
        </p:nvGrpSpPr>
        <p:grpSpPr>
          <a:xfrm>
            <a:off x="381750" y="1371625"/>
            <a:ext cx="11006400" cy="599400"/>
            <a:chOff x="438900" y="1966000"/>
            <a:chExt cx="11006400" cy="599400"/>
          </a:xfrm>
        </p:grpSpPr>
        <p:sp>
          <p:nvSpPr>
            <p:cNvPr id="1697" name="Google Shape;1697;p79"/>
            <p:cNvSpPr/>
            <p:nvPr/>
          </p:nvSpPr>
          <p:spPr>
            <a:xfrm>
              <a:off x="438900" y="1966000"/>
              <a:ext cx="11006400" cy="5994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698" name="Google Shape;1698;p79"/>
            <p:cNvSpPr txBox="1"/>
            <p:nvPr/>
          </p:nvSpPr>
          <p:spPr>
            <a:xfrm>
              <a:off x="746700" y="2055950"/>
              <a:ext cx="106986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Calibri"/>
                  <a:ea typeface="Calibri"/>
                  <a:cs typeface="Calibri"/>
                  <a:sym typeface="Calibri"/>
                </a:rPr>
                <a:t>⠐ SERVICE ( </a:t>
              </a:r>
              <a:r>
                <a:rPr b="1" i="0" lang="ko-KR" sz="1800" u="sng" cap="none" strike="noStrike">
                  <a:solidFill>
                    <a:srgbClr val="000000"/>
                  </a:solidFill>
                  <a:latin typeface="Calibri"/>
                  <a:ea typeface="Calibri"/>
                  <a:cs typeface="Calibri"/>
                  <a:sym typeface="Calibri"/>
                </a:rPr>
                <a:t>serviceID</a:t>
              </a:r>
              <a:r>
                <a:rPr b="1" i="0" lang="ko-KR" sz="1800" u="none" cap="none" strike="noStrike">
                  <a:solidFill>
                    <a:srgbClr val="000000"/>
                  </a:solidFill>
                  <a:latin typeface="Calibri"/>
                  <a:ea typeface="Calibri"/>
                  <a:cs typeface="Calibri"/>
                  <a:sym typeface="Calibri"/>
                </a:rPr>
                <a:t>, serviceName, servicePrice, serviceLQuality, serviceLNum )</a:t>
              </a:r>
              <a:endParaRPr b="1" i="0" sz="1800" u="none" cap="none" strike="noStrike">
                <a:solidFill>
                  <a:srgbClr val="000000"/>
                </a:solidFill>
                <a:latin typeface="Calibri"/>
                <a:ea typeface="Calibri"/>
                <a:cs typeface="Calibri"/>
                <a:sym typeface="Calibri"/>
              </a:endParaRPr>
            </a:p>
          </p:txBody>
        </p:sp>
      </p:grpSp>
      <p:sp>
        <p:nvSpPr>
          <p:cNvPr id="1699" name="Google Shape;1699;p79"/>
          <p:cNvSpPr txBox="1"/>
          <p:nvPr/>
        </p:nvSpPr>
        <p:spPr>
          <a:xfrm>
            <a:off x="761850" y="2095975"/>
            <a:ext cx="10629900" cy="214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a:t>
            </a:r>
            <a:r>
              <a:rPr b="1" i="0" lang="ko-KR" sz="1800" u="none" cap="none" strike="noStrike">
                <a:solidFill>
                  <a:srgbClr val="000000"/>
                </a:solidFill>
                <a:latin typeface="Calibri"/>
                <a:ea typeface="Calibri"/>
                <a:cs typeface="Calibri"/>
                <a:sym typeface="Calibri"/>
              </a:rPr>
              <a:t>요금제 상품 테이블이 질의에 쓰이는 경우는 “요금제 구매(S7), 요금제 삭제(S36), 요금제 수정(S37), 요금제 추가(S38)” 이다.</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위 기능들에서 회원 테이블은 모두 Primary key 인 serviceID 가 일치하는지 여부를 따지는 것에 사용된다.</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따라서, Primary key 인 serviceID를 Primary index 로 설정한다. (DBMS default)</a:t>
            </a:r>
            <a:endParaRPr b="1" i="0" sz="1800" u="none" cap="none" strike="noStrike">
              <a:solidFill>
                <a:schemeClr val="dk1"/>
              </a:solidFill>
              <a:latin typeface="Calibri"/>
              <a:ea typeface="Calibri"/>
              <a:cs typeface="Calibri"/>
              <a:sym typeface="Calibri"/>
            </a:endParaRPr>
          </a:p>
        </p:txBody>
      </p:sp>
      <p:sp>
        <p:nvSpPr>
          <p:cNvPr id="1700" name="Google Shape;1700;p79"/>
          <p:cNvSpPr/>
          <p:nvPr/>
        </p:nvSpPr>
        <p:spPr>
          <a:xfrm>
            <a:off x="2495400" y="4128800"/>
            <a:ext cx="6779100" cy="23937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1" name="Google Shape;1701;p79"/>
          <p:cNvSpPr/>
          <p:nvPr/>
        </p:nvSpPr>
        <p:spPr>
          <a:xfrm>
            <a:off x="2812250" y="4309700"/>
            <a:ext cx="5703600" cy="203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요금제 구매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구매한 내역에 대해 구매정보와 회원의 요금상품 ID를 동시에 업데이트한다.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6AA84F"/>
                </a:solidFill>
                <a:highlight>
                  <a:srgbClr val="FFFFFF"/>
                </a:highlight>
                <a:latin typeface="Calibri"/>
                <a:ea typeface="Calibri"/>
                <a:cs typeface="Calibri"/>
                <a:sym typeface="Calibri"/>
              </a:rPr>
              <a:t>[S7]</a:t>
            </a:r>
            <a:endParaRPr b="1" i="0" sz="1800" u="none" cap="none" strike="noStrike">
              <a:solidFill>
                <a:srgbClr val="6AA84F"/>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UPDATE 회원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SET 요금상품ID=?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WHERE 회원.ID=?;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8"/>
          <p:cNvPicPr preferRelativeResize="0"/>
          <p:nvPr/>
        </p:nvPicPr>
        <p:blipFill rotWithShape="1">
          <a:blip r:embed="rId3">
            <a:alphaModFix/>
          </a:blip>
          <a:srcRect b="4760" l="0" r="0" t="4760"/>
          <a:stretch/>
        </p:blipFill>
        <p:spPr>
          <a:xfrm>
            <a:off x="0" y="0"/>
            <a:ext cx="12192000" cy="6858000"/>
          </a:xfrm>
          <a:prstGeom prst="rect">
            <a:avLst/>
          </a:prstGeom>
          <a:noFill/>
          <a:ln>
            <a:noFill/>
          </a:ln>
        </p:spPr>
      </p:pic>
      <p:grpSp>
        <p:nvGrpSpPr>
          <p:cNvPr id="247" name="Google Shape;247;p8"/>
          <p:cNvGrpSpPr/>
          <p:nvPr/>
        </p:nvGrpSpPr>
        <p:grpSpPr>
          <a:xfrm>
            <a:off x="0" y="0"/>
            <a:ext cx="8496300" cy="6858000"/>
            <a:chOff x="0" y="0"/>
            <a:chExt cx="8496300" cy="6858000"/>
          </a:xfrm>
        </p:grpSpPr>
        <p:sp>
          <p:nvSpPr>
            <p:cNvPr id="248" name="Google Shape;248;p8"/>
            <p:cNvSpPr/>
            <p:nvPr/>
          </p:nvSpPr>
          <p:spPr>
            <a:xfrm rot="5400000">
              <a:off x="819150" y="-819150"/>
              <a:ext cx="6858000" cy="8496300"/>
            </a:xfrm>
            <a:prstGeom prst="rtTriangle">
              <a:avLst/>
            </a:prstGeom>
            <a:solidFill>
              <a:srgbClr val="262626">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9" name="Google Shape;249;p8"/>
            <p:cNvSpPr txBox="1"/>
            <p:nvPr/>
          </p:nvSpPr>
          <p:spPr>
            <a:xfrm>
              <a:off x="400050" y="2044363"/>
              <a:ext cx="223651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ko-KR" sz="4000" u="none" cap="none" strike="noStrike">
                  <a:solidFill>
                    <a:schemeClr val="lt1"/>
                  </a:solidFill>
                  <a:latin typeface="Arial"/>
                  <a:ea typeface="Arial"/>
                  <a:cs typeface="Arial"/>
                  <a:sym typeface="Arial"/>
                </a:rPr>
                <a:t>요건분석</a:t>
              </a:r>
              <a:endParaRPr b="0" i="0" sz="4000" u="none" cap="none" strike="noStrike">
                <a:solidFill>
                  <a:schemeClr val="lt1"/>
                </a:solidFill>
                <a:latin typeface="Arial"/>
                <a:ea typeface="Arial"/>
                <a:cs typeface="Arial"/>
                <a:sym typeface="Arial"/>
              </a:endParaRPr>
            </a:p>
          </p:txBody>
        </p:sp>
      </p:grpSp>
      <p:sp>
        <p:nvSpPr>
          <p:cNvPr id="250" name="Google Shape;250;p8"/>
          <p:cNvSpPr txBox="1"/>
          <p:nvPr/>
        </p:nvSpPr>
        <p:spPr>
          <a:xfrm>
            <a:off x="400050" y="1028700"/>
            <a:ext cx="224773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ko-KR" sz="6000" u="none" cap="none" strike="noStrike">
                <a:solidFill>
                  <a:schemeClr val="lt1"/>
                </a:solidFill>
                <a:latin typeface="Century Gothic"/>
                <a:ea typeface="Century Gothic"/>
                <a:cs typeface="Century Gothic"/>
                <a:sym typeface="Century Gothic"/>
              </a:rPr>
              <a:t>Part 2</a:t>
            </a:r>
            <a:endParaRPr b="1" i="0" sz="6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5" name="Shape 1705"/>
        <p:cNvGrpSpPr/>
        <p:nvPr/>
      </p:nvGrpSpPr>
      <p:grpSpPr>
        <a:xfrm>
          <a:off x="0" y="0"/>
          <a:ext cx="0" cy="0"/>
          <a:chOff x="0" y="0"/>
          <a:chExt cx="0" cy="0"/>
        </a:xfrm>
      </p:grpSpPr>
      <p:sp>
        <p:nvSpPr>
          <p:cNvPr id="1706" name="Google Shape;1706;p80"/>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7" name="Google Shape;1707;p80"/>
          <p:cNvSpPr txBox="1"/>
          <p:nvPr/>
        </p:nvSpPr>
        <p:spPr>
          <a:xfrm>
            <a:off x="2581735" y="204686"/>
            <a:ext cx="5131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설계 - 장치</a:t>
            </a:r>
            <a:endParaRPr b="0" i="0" sz="3600" u="none" cap="none" strike="noStrike">
              <a:solidFill>
                <a:schemeClr val="dk1"/>
              </a:solidFill>
              <a:latin typeface="Arial"/>
              <a:ea typeface="Arial"/>
              <a:cs typeface="Arial"/>
              <a:sym typeface="Arial"/>
            </a:endParaRPr>
          </a:p>
        </p:txBody>
      </p:sp>
      <p:grpSp>
        <p:nvGrpSpPr>
          <p:cNvPr id="1708" name="Google Shape;1708;p80"/>
          <p:cNvGrpSpPr/>
          <p:nvPr/>
        </p:nvGrpSpPr>
        <p:grpSpPr>
          <a:xfrm>
            <a:off x="190501" y="204687"/>
            <a:ext cx="571349" cy="646200"/>
            <a:chOff x="190501" y="204687"/>
            <a:chExt cx="571349" cy="646200"/>
          </a:xfrm>
        </p:grpSpPr>
        <p:sp>
          <p:nvSpPr>
            <p:cNvPr id="1709" name="Google Shape;1709;p80"/>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0" name="Google Shape;1710;p80"/>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11" name="Google Shape;1711;p80"/>
          <p:cNvGrpSpPr/>
          <p:nvPr/>
        </p:nvGrpSpPr>
        <p:grpSpPr>
          <a:xfrm>
            <a:off x="804281" y="204686"/>
            <a:ext cx="571349" cy="646200"/>
            <a:chOff x="190501" y="204687"/>
            <a:chExt cx="571349" cy="646200"/>
          </a:xfrm>
        </p:grpSpPr>
        <p:sp>
          <p:nvSpPr>
            <p:cNvPr id="1712" name="Google Shape;1712;p80"/>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3" name="Google Shape;1713;p80"/>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714" name="Google Shape;1714;p80"/>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grpSp>
        <p:nvGrpSpPr>
          <p:cNvPr id="1715" name="Google Shape;1715;p80"/>
          <p:cNvGrpSpPr/>
          <p:nvPr/>
        </p:nvGrpSpPr>
        <p:grpSpPr>
          <a:xfrm>
            <a:off x="381750" y="1371625"/>
            <a:ext cx="11006400" cy="599400"/>
            <a:chOff x="438900" y="1966000"/>
            <a:chExt cx="11006400" cy="599400"/>
          </a:xfrm>
        </p:grpSpPr>
        <p:sp>
          <p:nvSpPr>
            <p:cNvPr id="1716" name="Google Shape;1716;p80"/>
            <p:cNvSpPr/>
            <p:nvPr/>
          </p:nvSpPr>
          <p:spPr>
            <a:xfrm>
              <a:off x="438900" y="1966000"/>
              <a:ext cx="11006400" cy="599400"/>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717" name="Google Shape;1717;p80"/>
            <p:cNvSpPr txBox="1"/>
            <p:nvPr/>
          </p:nvSpPr>
          <p:spPr>
            <a:xfrm>
              <a:off x="746700" y="2055950"/>
              <a:ext cx="106986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Calibri"/>
                  <a:ea typeface="Calibri"/>
                  <a:cs typeface="Calibri"/>
                  <a:sym typeface="Calibri"/>
                </a:rPr>
                <a:t>⠐ DEVICE ( </a:t>
              </a:r>
              <a:r>
                <a:rPr b="1" i="0" lang="ko-KR" sz="1800" u="sng" cap="none" strike="noStrike">
                  <a:solidFill>
                    <a:srgbClr val="000000"/>
                  </a:solidFill>
                  <a:latin typeface="Calibri"/>
                  <a:ea typeface="Calibri"/>
                  <a:cs typeface="Calibri"/>
                  <a:sym typeface="Calibri"/>
                </a:rPr>
                <a:t>deviceID</a:t>
              </a:r>
              <a:r>
                <a:rPr b="1" i="0" lang="ko-KR" sz="1800" u="none" cap="none" strike="noStrike">
                  <a:solidFill>
                    <a:srgbClr val="000000"/>
                  </a:solidFill>
                  <a:latin typeface="Calibri"/>
                  <a:ea typeface="Calibri"/>
                  <a:cs typeface="Calibri"/>
                  <a:sym typeface="Calibri"/>
                </a:rPr>
                <a:t>, </a:t>
              </a:r>
              <a:r>
                <a:rPr b="1" i="0" lang="ko-KR" sz="1800" u="sng" cap="none" strike="noStrike">
                  <a:solidFill>
                    <a:srgbClr val="000000"/>
                  </a:solidFill>
                  <a:latin typeface="Calibri"/>
                  <a:ea typeface="Calibri"/>
                  <a:cs typeface="Calibri"/>
                  <a:sym typeface="Calibri"/>
                </a:rPr>
                <a:t>userID</a:t>
              </a:r>
              <a:r>
                <a:rPr b="1" i="0" lang="ko-KR" sz="1800" u="none" cap="none" strike="noStrike">
                  <a:solidFill>
                    <a:srgbClr val="000000"/>
                  </a:solidFill>
                  <a:latin typeface="Calibri"/>
                  <a:ea typeface="Calibri"/>
                  <a:cs typeface="Calibri"/>
                  <a:sym typeface="Calibri"/>
                </a:rPr>
                <a:t>, insertedDate )</a:t>
              </a:r>
              <a:endParaRPr b="1" i="0" sz="1800" u="none" cap="none" strike="noStrike">
                <a:solidFill>
                  <a:srgbClr val="000000"/>
                </a:solidFill>
                <a:latin typeface="Calibri"/>
                <a:ea typeface="Calibri"/>
                <a:cs typeface="Calibri"/>
                <a:sym typeface="Calibri"/>
              </a:endParaRPr>
            </a:p>
          </p:txBody>
        </p:sp>
      </p:grpSp>
      <p:sp>
        <p:nvSpPr>
          <p:cNvPr id="1718" name="Google Shape;1718;p80"/>
          <p:cNvSpPr txBox="1"/>
          <p:nvPr/>
        </p:nvSpPr>
        <p:spPr>
          <a:xfrm>
            <a:off x="381750" y="2411725"/>
            <a:ext cx="10629900" cy="16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a:t>
            </a:r>
            <a:r>
              <a:rPr b="1" i="0" lang="ko-KR" sz="1800" u="none" cap="none" strike="noStrike">
                <a:solidFill>
                  <a:srgbClr val="000000"/>
                </a:solidFill>
                <a:latin typeface="Calibri"/>
                <a:ea typeface="Calibri"/>
                <a:cs typeface="Calibri"/>
                <a:sym typeface="Calibri"/>
              </a:rPr>
              <a:t>장치등록 테이블이 질의에 쓰이는 경우는 “등록된 장치확인(S3), 장치등록/삭제(S4, S5)” 이다.</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    위 기능들에서 장치 테이블은 모두 Primary key 인 deviceID와 userID 가 일치하는지 여부를 따지는 것에 사용된다.</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따라서, Primary key 인 deviceID, userID 를 Primary index 로 설정한다. (DBMS default)</a:t>
            </a:r>
            <a:endParaRPr b="1" i="0" sz="1800" u="none" cap="none" strike="noStrike">
              <a:solidFill>
                <a:schemeClr val="dk1"/>
              </a:solidFill>
              <a:latin typeface="Calibri"/>
              <a:ea typeface="Calibri"/>
              <a:cs typeface="Calibri"/>
              <a:sym typeface="Calibri"/>
            </a:endParaRPr>
          </a:p>
        </p:txBody>
      </p:sp>
      <p:sp>
        <p:nvSpPr>
          <p:cNvPr id="1719" name="Google Shape;1719;p80"/>
          <p:cNvSpPr/>
          <p:nvPr/>
        </p:nvSpPr>
        <p:spPr>
          <a:xfrm>
            <a:off x="303325" y="4401700"/>
            <a:ext cx="4828800" cy="16983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0" name="Google Shape;1720;p80"/>
          <p:cNvSpPr/>
          <p:nvPr/>
        </p:nvSpPr>
        <p:spPr>
          <a:xfrm>
            <a:off x="5583975" y="4350001"/>
            <a:ext cx="6434700" cy="18966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1" name="Google Shape;1721;p80"/>
          <p:cNvSpPr/>
          <p:nvPr/>
        </p:nvSpPr>
        <p:spPr>
          <a:xfrm>
            <a:off x="5763077" y="4789150"/>
            <a:ext cx="6255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CAUCSE(회원ID) 장치 등록</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[S5]</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INSERT INTO 장치 VALUE (?(장치번호), CAUACE, ?(장치등록일))</a:t>
            </a:r>
            <a:endParaRPr b="0" i="0" sz="1400" u="none" cap="none" strike="noStrike">
              <a:solidFill>
                <a:srgbClr val="000000"/>
              </a:solidFill>
              <a:latin typeface="Arial"/>
              <a:ea typeface="Arial"/>
              <a:cs typeface="Arial"/>
              <a:sym typeface="Arial"/>
            </a:endParaRPr>
          </a:p>
        </p:txBody>
      </p:sp>
      <p:sp>
        <p:nvSpPr>
          <p:cNvPr id="1722" name="Google Shape;1722;p80"/>
          <p:cNvSpPr/>
          <p:nvPr/>
        </p:nvSpPr>
        <p:spPr>
          <a:xfrm>
            <a:off x="394077" y="4650700"/>
            <a:ext cx="46473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CAUCSE(회원ID) 장치 삭제</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[S4]</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DELETE FROM 장치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장치번호 = Samsung galaxy note9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sp>
        <p:nvSpPr>
          <p:cNvPr id="1727" name="Google Shape;1727;p81"/>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8" name="Google Shape;1728;p81"/>
          <p:cNvSpPr txBox="1"/>
          <p:nvPr/>
        </p:nvSpPr>
        <p:spPr>
          <a:xfrm>
            <a:off x="2581725" y="204675"/>
            <a:ext cx="5967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비용 분석</a:t>
            </a:r>
            <a:endParaRPr b="0" i="0" sz="3600" u="none" cap="none" strike="noStrike">
              <a:solidFill>
                <a:schemeClr val="dk1"/>
              </a:solidFill>
              <a:latin typeface="Arial"/>
              <a:ea typeface="Arial"/>
              <a:cs typeface="Arial"/>
              <a:sym typeface="Arial"/>
            </a:endParaRPr>
          </a:p>
        </p:txBody>
      </p:sp>
      <p:grpSp>
        <p:nvGrpSpPr>
          <p:cNvPr id="1729" name="Google Shape;1729;p81"/>
          <p:cNvGrpSpPr/>
          <p:nvPr/>
        </p:nvGrpSpPr>
        <p:grpSpPr>
          <a:xfrm>
            <a:off x="190501" y="204687"/>
            <a:ext cx="571349" cy="646200"/>
            <a:chOff x="190501" y="204687"/>
            <a:chExt cx="571349" cy="646200"/>
          </a:xfrm>
        </p:grpSpPr>
        <p:sp>
          <p:nvSpPr>
            <p:cNvPr id="1730" name="Google Shape;1730;p8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1" name="Google Shape;1731;p8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32" name="Google Shape;1732;p81"/>
          <p:cNvGrpSpPr/>
          <p:nvPr/>
        </p:nvGrpSpPr>
        <p:grpSpPr>
          <a:xfrm>
            <a:off x="804281" y="204686"/>
            <a:ext cx="571349" cy="646200"/>
            <a:chOff x="190501" y="204687"/>
            <a:chExt cx="571349" cy="646200"/>
          </a:xfrm>
        </p:grpSpPr>
        <p:sp>
          <p:nvSpPr>
            <p:cNvPr id="1733" name="Google Shape;1733;p8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4" name="Google Shape;1734;p8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735" name="Google Shape;1735;p81"/>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736" name="Google Shape;1736;p81"/>
          <p:cNvSpPr txBox="1"/>
          <p:nvPr/>
        </p:nvSpPr>
        <p:spPr>
          <a:xfrm>
            <a:off x="781050" y="2018275"/>
            <a:ext cx="10629900" cy="18174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chemeClr val="dk1"/>
              </a:buClr>
              <a:buSzPts val="3000"/>
              <a:buFont typeface="Calibri"/>
              <a:buChar char="●"/>
            </a:pPr>
            <a:r>
              <a:rPr b="1" i="0" lang="ko-KR" sz="3000" u="none" cap="none" strike="noStrike">
                <a:solidFill>
                  <a:schemeClr val="dk1"/>
                </a:solidFill>
                <a:latin typeface="Calibri"/>
                <a:ea typeface="Calibri"/>
                <a:cs typeface="Calibri"/>
                <a:sym typeface="Calibri"/>
              </a:rPr>
              <a:t>Linear search (non key) = b_r </a:t>
            </a:r>
            <a:endParaRPr b="1" i="0" sz="3000" u="none" cap="none" strike="noStrike">
              <a:solidFill>
                <a:schemeClr val="dk1"/>
              </a:solidFill>
              <a:latin typeface="Calibri"/>
              <a:ea typeface="Calibri"/>
              <a:cs typeface="Calibri"/>
              <a:sym typeface="Calibri"/>
            </a:endParaRPr>
          </a:p>
          <a:p>
            <a:pPr indent="-419100" lvl="0" marL="457200" marR="0" rtl="0" algn="l">
              <a:lnSpc>
                <a:spcPct val="100000"/>
              </a:lnSpc>
              <a:spcBef>
                <a:spcPts val="0"/>
              </a:spcBef>
              <a:spcAft>
                <a:spcPts val="0"/>
              </a:spcAft>
              <a:buClr>
                <a:schemeClr val="dk1"/>
              </a:buClr>
              <a:buSzPts val="3000"/>
              <a:buFont typeface="Calibri"/>
              <a:buChar char="●"/>
            </a:pPr>
            <a:r>
              <a:rPr b="1" i="0" lang="ko-KR" sz="3000" u="none" cap="none" strike="noStrike">
                <a:solidFill>
                  <a:schemeClr val="dk1"/>
                </a:solidFill>
                <a:latin typeface="Calibri"/>
                <a:ea typeface="Calibri"/>
                <a:cs typeface="Calibri"/>
                <a:sym typeface="Calibri"/>
              </a:rPr>
              <a:t>Linear search (key) = b_r / 2 </a:t>
            </a:r>
            <a:endParaRPr b="1" i="0" sz="3000" u="none" cap="none" strike="noStrike">
              <a:solidFill>
                <a:schemeClr val="dk1"/>
              </a:solidFill>
              <a:latin typeface="Calibri"/>
              <a:ea typeface="Calibri"/>
              <a:cs typeface="Calibri"/>
              <a:sym typeface="Calibri"/>
            </a:endParaRPr>
          </a:p>
          <a:p>
            <a:pPr indent="-419100" lvl="0" marL="457200" marR="0" rtl="0" algn="l">
              <a:lnSpc>
                <a:spcPct val="100000"/>
              </a:lnSpc>
              <a:spcBef>
                <a:spcPts val="0"/>
              </a:spcBef>
              <a:spcAft>
                <a:spcPts val="0"/>
              </a:spcAft>
              <a:buClr>
                <a:schemeClr val="dk1"/>
              </a:buClr>
              <a:buSzPts val="3000"/>
              <a:buFont typeface="Calibri"/>
              <a:buChar char="●"/>
            </a:pPr>
            <a:r>
              <a:rPr b="1" i="0" lang="ko-KR" sz="3000" u="none" cap="none" strike="noStrike">
                <a:solidFill>
                  <a:schemeClr val="dk1"/>
                </a:solidFill>
                <a:latin typeface="Calibri"/>
                <a:ea typeface="Calibri"/>
                <a:cs typeface="Calibri"/>
                <a:sym typeface="Calibri"/>
              </a:rPr>
              <a:t>Secondary Index (on Nonkey) : h_i + n</a:t>
            </a:r>
            <a:endParaRPr b="1" i="0" sz="3000" u="none" cap="none" strike="noStrike">
              <a:solidFill>
                <a:schemeClr val="dk1"/>
              </a:solidFill>
              <a:latin typeface="Calibri"/>
              <a:ea typeface="Calibri"/>
              <a:cs typeface="Calibri"/>
              <a:sym typeface="Calibri"/>
            </a:endParaRPr>
          </a:p>
          <a:p>
            <a:pPr indent="-419100" lvl="0" marL="457200" marR="0" rtl="0" algn="l">
              <a:lnSpc>
                <a:spcPct val="100000"/>
              </a:lnSpc>
              <a:spcBef>
                <a:spcPts val="0"/>
              </a:spcBef>
              <a:spcAft>
                <a:spcPts val="0"/>
              </a:spcAft>
              <a:buClr>
                <a:schemeClr val="dk1"/>
              </a:buClr>
              <a:buSzPts val="3000"/>
              <a:buFont typeface="Calibri"/>
              <a:buChar char="●"/>
            </a:pPr>
            <a:r>
              <a:rPr b="1" i="0" lang="ko-KR" sz="3000" u="none" cap="none" strike="noStrike">
                <a:solidFill>
                  <a:schemeClr val="dk1"/>
                </a:solidFill>
                <a:latin typeface="Calibri"/>
                <a:ea typeface="Calibri"/>
                <a:cs typeface="Calibri"/>
                <a:sym typeface="Calibri"/>
              </a:rPr>
              <a:t>Primary Index(on key) : h_i + 1 </a:t>
            </a:r>
            <a:endParaRPr b="1" i="0" sz="3000" u="none" cap="none" strike="noStrike">
              <a:solidFill>
                <a:schemeClr val="dk1"/>
              </a:solidFill>
              <a:latin typeface="Calibri"/>
              <a:ea typeface="Calibri"/>
              <a:cs typeface="Calibri"/>
              <a:sym typeface="Calibri"/>
            </a:endParaRPr>
          </a:p>
          <a:p>
            <a:pPr indent="-419100" lvl="0" marL="457200" marR="0" rtl="0" algn="l">
              <a:lnSpc>
                <a:spcPct val="100000"/>
              </a:lnSpc>
              <a:spcBef>
                <a:spcPts val="0"/>
              </a:spcBef>
              <a:spcAft>
                <a:spcPts val="0"/>
              </a:spcAft>
              <a:buClr>
                <a:schemeClr val="dk1"/>
              </a:buClr>
              <a:buSzPts val="3000"/>
              <a:buFont typeface="Calibri"/>
              <a:buChar char="●"/>
            </a:pPr>
            <a:r>
              <a:rPr b="1" i="0" lang="ko-KR" sz="3000" u="none" cap="none" strike="noStrike">
                <a:solidFill>
                  <a:schemeClr val="dk1"/>
                </a:solidFill>
                <a:latin typeface="Calibri"/>
                <a:ea typeface="Calibri"/>
                <a:cs typeface="Calibri"/>
                <a:sym typeface="Calibri"/>
              </a:rPr>
              <a:t>Primary Index(nonkey) : h_i + b</a:t>
            </a:r>
            <a:endParaRPr b="1" i="0" sz="3000" u="none" cap="none" strike="noStrike">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0" name="Shape 1740"/>
        <p:cNvGrpSpPr/>
        <p:nvPr/>
      </p:nvGrpSpPr>
      <p:grpSpPr>
        <a:xfrm>
          <a:off x="0" y="0"/>
          <a:ext cx="0" cy="0"/>
          <a:chOff x="0" y="0"/>
          <a:chExt cx="0" cy="0"/>
        </a:xfrm>
      </p:grpSpPr>
      <p:sp>
        <p:nvSpPr>
          <p:cNvPr id="1741" name="Google Shape;1741;p82"/>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42" name="Google Shape;1742;p82"/>
          <p:cNvSpPr txBox="1"/>
          <p:nvPr/>
        </p:nvSpPr>
        <p:spPr>
          <a:xfrm>
            <a:off x="2581725" y="204675"/>
            <a:ext cx="5967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비용 분석 - 구매정보</a:t>
            </a:r>
            <a:endParaRPr b="0" i="0" sz="3600" u="none" cap="none" strike="noStrike">
              <a:solidFill>
                <a:schemeClr val="dk1"/>
              </a:solidFill>
              <a:latin typeface="Arial"/>
              <a:ea typeface="Arial"/>
              <a:cs typeface="Arial"/>
              <a:sym typeface="Arial"/>
            </a:endParaRPr>
          </a:p>
        </p:txBody>
      </p:sp>
      <p:grpSp>
        <p:nvGrpSpPr>
          <p:cNvPr id="1743" name="Google Shape;1743;p82"/>
          <p:cNvGrpSpPr/>
          <p:nvPr/>
        </p:nvGrpSpPr>
        <p:grpSpPr>
          <a:xfrm>
            <a:off x="190501" y="204687"/>
            <a:ext cx="571349" cy="646200"/>
            <a:chOff x="190501" y="204687"/>
            <a:chExt cx="571349" cy="646200"/>
          </a:xfrm>
        </p:grpSpPr>
        <p:sp>
          <p:nvSpPr>
            <p:cNvPr id="1744" name="Google Shape;1744;p82"/>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5" name="Google Shape;1745;p82"/>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46" name="Google Shape;1746;p82"/>
          <p:cNvGrpSpPr/>
          <p:nvPr/>
        </p:nvGrpSpPr>
        <p:grpSpPr>
          <a:xfrm>
            <a:off x="804281" y="204686"/>
            <a:ext cx="571349" cy="646200"/>
            <a:chOff x="190501" y="204687"/>
            <a:chExt cx="571349" cy="646200"/>
          </a:xfrm>
        </p:grpSpPr>
        <p:sp>
          <p:nvSpPr>
            <p:cNvPr id="1747" name="Google Shape;1747;p82"/>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8" name="Google Shape;1748;p82"/>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749" name="Google Shape;1749;p82"/>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750" name="Google Shape;1750;p82"/>
          <p:cNvSpPr txBox="1"/>
          <p:nvPr/>
        </p:nvSpPr>
        <p:spPr>
          <a:xfrm>
            <a:off x="781050" y="3533075"/>
            <a:ext cx="10629900" cy="1817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block size : 16,384b , distinct record(userID) : 40,000, blocking factor :16384/204 = 80, h_i = 3</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avg record size : 204b</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Total record : 240,000</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240000 / 80 = 3000</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 를 사용하는 경우 비용 측정 : Secondary Index (on Nonkey) = h_i + n</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h_i + n = 3 + 240000/40000 = 9 I/O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index를 사용하지 않는 경우 비용 측정 : Linear search (non key) = b_r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3000  I/O</a:t>
            </a:r>
            <a:endParaRPr b="1" i="0" sz="1800" u="none" cap="none" strike="noStrike">
              <a:solidFill>
                <a:schemeClr val="dk1"/>
              </a:solidFill>
              <a:latin typeface="Calibri"/>
              <a:ea typeface="Calibri"/>
              <a:cs typeface="Calibri"/>
              <a:sym typeface="Calibri"/>
            </a:endParaRPr>
          </a:p>
        </p:txBody>
      </p:sp>
      <p:sp>
        <p:nvSpPr>
          <p:cNvPr id="1751" name="Google Shape;1751;p82"/>
          <p:cNvSpPr/>
          <p:nvPr/>
        </p:nvSpPr>
        <p:spPr>
          <a:xfrm>
            <a:off x="2203050" y="1198674"/>
            <a:ext cx="6987300" cy="19866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2" name="Google Shape;1752;p82"/>
          <p:cNvSpPr/>
          <p:nvPr/>
        </p:nvSpPr>
        <p:spPr>
          <a:xfrm>
            <a:off x="2589525" y="1342063"/>
            <a:ext cx="6410700" cy="20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거래내역 조회</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6AA84F"/>
                </a:solidFill>
                <a:highlight>
                  <a:srgbClr val="FFFFFF"/>
                </a:highlight>
                <a:latin typeface="Calibri"/>
                <a:ea typeface="Calibri"/>
                <a:cs typeface="Calibri"/>
                <a:sym typeface="Calibri"/>
              </a:rPr>
              <a:t>[S10]</a:t>
            </a:r>
            <a:endParaRPr b="1" i="0" sz="1800" u="none" cap="none" strike="noStrike">
              <a:solidFill>
                <a:srgbClr val="6AA84F"/>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a:t>
            </a:r>
            <a:r>
              <a:rPr b="0" i="0" lang="ko-KR" sz="1800" u="sng" cap="none" strike="noStrike">
                <a:solidFill>
                  <a:schemeClr val="dk1"/>
                </a:solidFill>
                <a:latin typeface="Calibri"/>
                <a:ea typeface="Calibri"/>
                <a:cs typeface="Calibri"/>
                <a:sym typeface="Calibri"/>
              </a:rPr>
              <a:t>userID</a:t>
            </a:r>
            <a:r>
              <a:rPr b="0" i="0" lang="ko-KR" sz="1800" u="none" cap="none" strike="noStrike">
                <a:solidFill>
                  <a:schemeClr val="dk1"/>
                </a:solidFill>
                <a:latin typeface="Calibri"/>
                <a:ea typeface="Calibri"/>
                <a:cs typeface="Calibri"/>
                <a:sym typeface="Calibri"/>
              </a:rPr>
              <a:t>, </a:t>
            </a:r>
            <a:r>
              <a:rPr b="0" i="0" lang="ko-KR" sz="1800" u="sng" cap="none" strike="noStrike">
                <a:solidFill>
                  <a:schemeClr val="dk1"/>
                </a:solidFill>
                <a:latin typeface="Calibri"/>
                <a:ea typeface="Calibri"/>
                <a:cs typeface="Calibri"/>
                <a:sym typeface="Calibri"/>
              </a:rPr>
              <a:t>serviceID</a:t>
            </a:r>
            <a:r>
              <a:rPr b="0" i="0" lang="ko-KR" sz="1800" u="none" cap="none" strike="noStrike">
                <a:solidFill>
                  <a:schemeClr val="dk1"/>
                </a:solidFill>
                <a:latin typeface="Calibri"/>
                <a:ea typeface="Calibri"/>
                <a:cs typeface="Calibri"/>
                <a:sym typeface="Calibri"/>
              </a:rPr>
              <a:t>, buyDate, buyType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FROM BUYINFO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userID = ? AND between date_format('?','%Y%m%d') AND date_format('?','%Y%m%d');</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6" name="Shape 1756"/>
        <p:cNvGrpSpPr/>
        <p:nvPr/>
      </p:nvGrpSpPr>
      <p:grpSpPr>
        <a:xfrm>
          <a:off x="0" y="0"/>
          <a:ext cx="0" cy="0"/>
          <a:chOff x="0" y="0"/>
          <a:chExt cx="0" cy="0"/>
        </a:xfrm>
      </p:grpSpPr>
      <p:sp>
        <p:nvSpPr>
          <p:cNvPr id="1757" name="Google Shape;1757;p83"/>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8" name="Google Shape;1758;p83"/>
          <p:cNvSpPr txBox="1"/>
          <p:nvPr/>
        </p:nvSpPr>
        <p:spPr>
          <a:xfrm>
            <a:off x="2581725" y="204675"/>
            <a:ext cx="5967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비용 분석 - 회원</a:t>
            </a:r>
            <a:endParaRPr b="0" i="0" sz="3600" u="none" cap="none" strike="noStrike">
              <a:solidFill>
                <a:schemeClr val="dk1"/>
              </a:solidFill>
              <a:latin typeface="Arial"/>
              <a:ea typeface="Arial"/>
              <a:cs typeface="Arial"/>
              <a:sym typeface="Arial"/>
            </a:endParaRPr>
          </a:p>
        </p:txBody>
      </p:sp>
      <p:grpSp>
        <p:nvGrpSpPr>
          <p:cNvPr id="1759" name="Google Shape;1759;p83"/>
          <p:cNvGrpSpPr/>
          <p:nvPr/>
        </p:nvGrpSpPr>
        <p:grpSpPr>
          <a:xfrm>
            <a:off x="190501" y="204687"/>
            <a:ext cx="571349" cy="646200"/>
            <a:chOff x="190501" y="204687"/>
            <a:chExt cx="571349" cy="646200"/>
          </a:xfrm>
        </p:grpSpPr>
        <p:sp>
          <p:nvSpPr>
            <p:cNvPr id="1760" name="Google Shape;1760;p83"/>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1" name="Google Shape;1761;p83"/>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62" name="Google Shape;1762;p83"/>
          <p:cNvGrpSpPr/>
          <p:nvPr/>
        </p:nvGrpSpPr>
        <p:grpSpPr>
          <a:xfrm>
            <a:off x="804281" y="204686"/>
            <a:ext cx="571349" cy="646200"/>
            <a:chOff x="190501" y="204687"/>
            <a:chExt cx="571349" cy="646200"/>
          </a:xfrm>
        </p:grpSpPr>
        <p:sp>
          <p:nvSpPr>
            <p:cNvPr id="1763" name="Google Shape;1763;p83"/>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4" name="Google Shape;1764;p83"/>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765" name="Google Shape;1765;p83"/>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766" name="Google Shape;1766;p83"/>
          <p:cNvSpPr/>
          <p:nvPr/>
        </p:nvSpPr>
        <p:spPr>
          <a:xfrm>
            <a:off x="3530400" y="1277725"/>
            <a:ext cx="5131200" cy="18285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7" name="Google Shape;1767;p83"/>
          <p:cNvSpPr/>
          <p:nvPr/>
        </p:nvSpPr>
        <p:spPr>
          <a:xfrm>
            <a:off x="3831155" y="1453378"/>
            <a:ext cx="45297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아이디에 매칭되는 비밀번호 존재여부 확인</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FF0000"/>
                </a:solidFill>
                <a:highlight>
                  <a:srgbClr val="FFFFFF"/>
                </a:highlight>
                <a:latin typeface="Calibri"/>
                <a:ea typeface="Calibri"/>
                <a:cs typeface="Calibri"/>
                <a:sym typeface="Calibri"/>
              </a:rPr>
              <a:t>[S8]</a:t>
            </a:r>
            <a:endParaRPr b="1" i="0" sz="1800" u="none" cap="none" strike="noStrike">
              <a:solidFill>
                <a:srgbClr val="FF0000"/>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PW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FROM 회원</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WHERE 회원.ID = ?</a:t>
            </a:r>
            <a:endParaRPr b="0" i="0" sz="1400" u="none" cap="none" strike="noStrike">
              <a:solidFill>
                <a:srgbClr val="000000"/>
              </a:solidFill>
              <a:latin typeface="Arial"/>
              <a:ea typeface="Arial"/>
              <a:cs typeface="Arial"/>
              <a:sym typeface="Arial"/>
            </a:endParaRPr>
          </a:p>
        </p:txBody>
      </p:sp>
      <p:sp>
        <p:nvSpPr>
          <p:cNvPr id="1768" name="Google Shape;1768;p83"/>
          <p:cNvSpPr txBox="1"/>
          <p:nvPr/>
        </p:nvSpPr>
        <p:spPr>
          <a:xfrm>
            <a:off x="781050" y="3304800"/>
            <a:ext cx="10629900" cy="1817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chemeClr val="dk1"/>
              </a:buClr>
              <a:buSzPts val="1100"/>
              <a:buFont typeface="Arial"/>
              <a:buNone/>
            </a:pPr>
            <a:r>
              <a:rPr b="1" i="0" lang="ko-KR" sz="1800" u="none" cap="none" strike="noStrike">
                <a:solidFill>
                  <a:schemeClr val="dk1"/>
                </a:solidFill>
                <a:latin typeface="Calibri"/>
                <a:ea typeface="Calibri"/>
                <a:cs typeface="Calibri"/>
                <a:sym typeface="Calibri"/>
              </a:rPr>
              <a:t>block size : 16,384b , distinct record(userID) : 100,000, blocking factor :16,384/146 =112, h_i = 3</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avg record size : 146b</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Total record : 100,000</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100,000 / 112 =892</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 를 사용하는 경우 비용 측정 : Primary Index (key) = h_i + 1</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h_i + 1 = 3 + 1 = 4 I/O</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index를 사용하지 않는 경우 비용 측정 : Linear search (key) = b_r/2</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(b_r)/2 = 892 / 2 = 446. 즉, 446 I/O</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2" name="Shape 1772"/>
        <p:cNvGrpSpPr/>
        <p:nvPr/>
      </p:nvGrpSpPr>
      <p:grpSpPr>
        <a:xfrm>
          <a:off x="0" y="0"/>
          <a:ext cx="0" cy="0"/>
          <a:chOff x="0" y="0"/>
          <a:chExt cx="0" cy="0"/>
        </a:xfrm>
      </p:grpSpPr>
      <p:sp>
        <p:nvSpPr>
          <p:cNvPr id="1773" name="Google Shape;1773;p84"/>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4" name="Google Shape;1774;p84"/>
          <p:cNvSpPr txBox="1"/>
          <p:nvPr/>
        </p:nvSpPr>
        <p:spPr>
          <a:xfrm>
            <a:off x="2581725" y="204675"/>
            <a:ext cx="5967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비용 분석 - 장치</a:t>
            </a:r>
            <a:endParaRPr b="0" i="0" sz="3600" u="none" cap="none" strike="noStrike">
              <a:solidFill>
                <a:schemeClr val="dk1"/>
              </a:solidFill>
              <a:latin typeface="Arial"/>
              <a:ea typeface="Arial"/>
              <a:cs typeface="Arial"/>
              <a:sym typeface="Arial"/>
            </a:endParaRPr>
          </a:p>
        </p:txBody>
      </p:sp>
      <p:grpSp>
        <p:nvGrpSpPr>
          <p:cNvPr id="1775" name="Google Shape;1775;p84"/>
          <p:cNvGrpSpPr/>
          <p:nvPr/>
        </p:nvGrpSpPr>
        <p:grpSpPr>
          <a:xfrm>
            <a:off x="190501" y="204687"/>
            <a:ext cx="571349" cy="646200"/>
            <a:chOff x="190501" y="204687"/>
            <a:chExt cx="571349" cy="646200"/>
          </a:xfrm>
        </p:grpSpPr>
        <p:sp>
          <p:nvSpPr>
            <p:cNvPr id="1776" name="Google Shape;1776;p84"/>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7" name="Google Shape;1777;p84"/>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78" name="Google Shape;1778;p84"/>
          <p:cNvGrpSpPr/>
          <p:nvPr/>
        </p:nvGrpSpPr>
        <p:grpSpPr>
          <a:xfrm>
            <a:off x="804281" y="204686"/>
            <a:ext cx="571349" cy="646200"/>
            <a:chOff x="190501" y="204687"/>
            <a:chExt cx="571349" cy="646200"/>
          </a:xfrm>
        </p:grpSpPr>
        <p:sp>
          <p:nvSpPr>
            <p:cNvPr id="1779" name="Google Shape;1779;p84"/>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0" name="Google Shape;1780;p84"/>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781" name="Google Shape;1781;p84"/>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782" name="Google Shape;1782;p84"/>
          <p:cNvSpPr/>
          <p:nvPr/>
        </p:nvSpPr>
        <p:spPr>
          <a:xfrm>
            <a:off x="3530400" y="1277725"/>
            <a:ext cx="5131200" cy="18285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3" name="Google Shape;1783;p84"/>
          <p:cNvSpPr/>
          <p:nvPr/>
        </p:nvSpPr>
        <p:spPr>
          <a:xfrm>
            <a:off x="3831155" y="1453378"/>
            <a:ext cx="45297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ko-KR" sz="1800" u="none" cap="none" strike="noStrike">
                <a:solidFill>
                  <a:schemeClr val="dk1"/>
                </a:solidFill>
                <a:latin typeface="Calibri"/>
                <a:ea typeface="Calibri"/>
                <a:cs typeface="Calibri"/>
                <a:sym typeface="Calibri"/>
              </a:rPr>
              <a:t>CAUCSE(회원ID) 장치 삭제</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1" i="0" lang="ko-KR" sz="1800" u="none" cap="none" strike="noStrike">
                <a:solidFill>
                  <a:srgbClr val="FF0000"/>
                </a:solidFill>
                <a:highlight>
                  <a:schemeClr val="lt1"/>
                </a:highlight>
                <a:latin typeface="Calibri"/>
                <a:ea typeface="Calibri"/>
                <a:cs typeface="Calibri"/>
                <a:sym typeface="Calibri"/>
              </a:rPr>
              <a:t>[S4]</a:t>
            </a:r>
            <a:endParaRPr b="1" i="0" sz="1800" u="none" cap="none" strike="noStrike">
              <a:solidFill>
                <a:srgbClr val="FF0000"/>
              </a:solidFill>
              <a:highlight>
                <a:schemeClr val="lt1"/>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DELETE FROM 장치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WHERE 장치번호 = Samsung galaxy note9</a:t>
            </a:r>
            <a:endParaRPr b="1" i="0" sz="1800" u="none" cap="none" strike="noStrike">
              <a:solidFill>
                <a:schemeClr val="dk1"/>
              </a:solidFill>
              <a:latin typeface="Calibri"/>
              <a:ea typeface="Calibri"/>
              <a:cs typeface="Calibri"/>
              <a:sym typeface="Calibri"/>
            </a:endParaRPr>
          </a:p>
        </p:txBody>
      </p:sp>
      <p:sp>
        <p:nvSpPr>
          <p:cNvPr id="1784" name="Google Shape;1784;p84"/>
          <p:cNvSpPr txBox="1"/>
          <p:nvPr/>
        </p:nvSpPr>
        <p:spPr>
          <a:xfrm>
            <a:off x="781050" y="3304800"/>
            <a:ext cx="10629900" cy="1817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chemeClr val="dk1"/>
              </a:buClr>
              <a:buSzPts val="1100"/>
              <a:buFont typeface="Arial"/>
              <a:buNone/>
            </a:pPr>
            <a:r>
              <a:rPr b="1" i="0" lang="ko-KR" sz="1800" u="none" cap="none" strike="noStrike">
                <a:solidFill>
                  <a:schemeClr val="dk1"/>
                </a:solidFill>
                <a:latin typeface="Calibri"/>
                <a:ea typeface="Calibri"/>
                <a:cs typeface="Calibri"/>
                <a:sym typeface="Calibri"/>
              </a:rPr>
              <a:t>block size : 16,384b , distinct record(deviceID) : 120,000, blocking factor :16,384/81 =202, h_i = 3</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avg record size : 81b</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Total record : 120,000</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120,000 / 202 =594</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 를 사용하는 경우 비용 측정 : Primary Index (key) = h_i + 1</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h_i + 1 = 3 + 1 = 4 I/O</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index를 사용하지 않는 경우 비용 측정 : Linear search (key) = b_r/2</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(b_r)/2 = 594 / 2 = 297. 즉, 297 I/O</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Google Shape;1789;p85"/>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0" name="Google Shape;1790;p85"/>
          <p:cNvSpPr txBox="1"/>
          <p:nvPr/>
        </p:nvSpPr>
        <p:spPr>
          <a:xfrm>
            <a:off x="2581725" y="204675"/>
            <a:ext cx="682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비용 분석 - 요금제 상품</a:t>
            </a:r>
            <a:endParaRPr b="0" i="0" sz="3600" u="none" cap="none" strike="noStrike">
              <a:solidFill>
                <a:schemeClr val="dk1"/>
              </a:solidFill>
              <a:latin typeface="Arial"/>
              <a:ea typeface="Arial"/>
              <a:cs typeface="Arial"/>
              <a:sym typeface="Arial"/>
            </a:endParaRPr>
          </a:p>
        </p:txBody>
      </p:sp>
      <p:grpSp>
        <p:nvGrpSpPr>
          <p:cNvPr id="1791" name="Google Shape;1791;p85"/>
          <p:cNvGrpSpPr/>
          <p:nvPr/>
        </p:nvGrpSpPr>
        <p:grpSpPr>
          <a:xfrm>
            <a:off x="190501" y="204687"/>
            <a:ext cx="571349" cy="646200"/>
            <a:chOff x="190501" y="204687"/>
            <a:chExt cx="571349" cy="646200"/>
          </a:xfrm>
        </p:grpSpPr>
        <p:sp>
          <p:nvSpPr>
            <p:cNvPr id="1792" name="Google Shape;1792;p85"/>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3" name="Google Shape;1793;p85"/>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94" name="Google Shape;1794;p85"/>
          <p:cNvGrpSpPr/>
          <p:nvPr/>
        </p:nvGrpSpPr>
        <p:grpSpPr>
          <a:xfrm>
            <a:off x="804281" y="204686"/>
            <a:ext cx="571349" cy="646200"/>
            <a:chOff x="190501" y="204687"/>
            <a:chExt cx="571349" cy="646200"/>
          </a:xfrm>
        </p:grpSpPr>
        <p:sp>
          <p:nvSpPr>
            <p:cNvPr id="1795" name="Google Shape;1795;p85"/>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6" name="Google Shape;1796;p85"/>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797" name="Google Shape;1797;p85"/>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798" name="Google Shape;1798;p85"/>
          <p:cNvSpPr/>
          <p:nvPr/>
        </p:nvSpPr>
        <p:spPr>
          <a:xfrm>
            <a:off x="2286375" y="1057575"/>
            <a:ext cx="7412700" cy="21972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9" name="Google Shape;1799;p85"/>
          <p:cNvSpPr/>
          <p:nvPr/>
        </p:nvSpPr>
        <p:spPr>
          <a:xfrm>
            <a:off x="2581725" y="1160725"/>
            <a:ext cx="68220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ko-KR" sz="1800" u="none" cap="none" strike="noStrike">
                <a:solidFill>
                  <a:schemeClr val="dk1"/>
                </a:solidFill>
                <a:latin typeface="Calibri"/>
                <a:ea typeface="Calibri"/>
                <a:cs typeface="Calibri"/>
                <a:sym typeface="Calibri"/>
              </a:rPr>
              <a:t>요금제 구매</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구매한 내역에 대해 구매정보와 회원의 요금상품 ID를 동시에 업데이트한다.</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ko-KR" sz="1800" u="none" cap="none" strike="noStrike">
                <a:solidFill>
                  <a:srgbClr val="6AA84F"/>
                </a:solidFill>
                <a:highlight>
                  <a:schemeClr val="lt1"/>
                </a:highlight>
                <a:latin typeface="Calibri"/>
                <a:ea typeface="Calibri"/>
                <a:cs typeface="Calibri"/>
                <a:sym typeface="Calibri"/>
              </a:rPr>
              <a:t>[S7]</a:t>
            </a:r>
            <a:endParaRPr b="1" i="0" sz="1800" u="none" cap="none" strike="noStrike">
              <a:solidFill>
                <a:srgbClr val="6AA84F"/>
              </a:solidFill>
              <a:highlight>
                <a:schemeClr val="lt1"/>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 UPDATE 회원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 SET 요금상품ID=?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 WHERE 회원.ID=?;</a:t>
            </a:r>
            <a:endParaRPr b="1" i="0" sz="1800" u="none" cap="none" strike="noStrike">
              <a:solidFill>
                <a:schemeClr val="dk1"/>
              </a:solidFill>
              <a:latin typeface="Calibri"/>
              <a:ea typeface="Calibri"/>
              <a:cs typeface="Calibri"/>
              <a:sym typeface="Calibri"/>
            </a:endParaRPr>
          </a:p>
        </p:txBody>
      </p:sp>
      <p:sp>
        <p:nvSpPr>
          <p:cNvPr id="1800" name="Google Shape;1800;p85"/>
          <p:cNvSpPr txBox="1"/>
          <p:nvPr/>
        </p:nvSpPr>
        <p:spPr>
          <a:xfrm>
            <a:off x="781050" y="3304800"/>
            <a:ext cx="10629900" cy="1817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chemeClr val="dk1"/>
              </a:buClr>
              <a:buSzPts val="1100"/>
              <a:buFont typeface="Arial"/>
              <a:buNone/>
            </a:pPr>
            <a:r>
              <a:rPr b="1" i="0" lang="ko-KR" sz="1800" u="none" cap="none" strike="noStrike">
                <a:solidFill>
                  <a:schemeClr val="dk1"/>
                </a:solidFill>
                <a:latin typeface="Calibri"/>
                <a:ea typeface="Calibri"/>
                <a:cs typeface="Calibri"/>
                <a:sym typeface="Calibri"/>
              </a:rPr>
              <a:t>block size : 16,384b , distinct record(serviceID) : 5, blocking factor :16,384/73 =224, h_i = 1</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avg record size : 73b</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Total record : 5</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5 / 224 =0.02</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 를 사용하는 경우 비용 측정 : Primary Index (key) = h_i + 1</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h_i + 1 = 1 + 1 = 2 I/O</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index를 사용하지 않는 경우 비용 측정 : Linear search (key) = b_r/2</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(b_r)/2 = 0.02 / 2 = 0.01. 즉, 1 I/O</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4" name="Shape 1804"/>
        <p:cNvGrpSpPr/>
        <p:nvPr/>
      </p:nvGrpSpPr>
      <p:grpSpPr>
        <a:xfrm>
          <a:off x="0" y="0"/>
          <a:ext cx="0" cy="0"/>
          <a:chOff x="0" y="0"/>
          <a:chExt cx="0" cy="0"/>
        </a:xfrm>
      </p:grpSpPr>
      <p:sp>
        <p:nvSpPr>
          <p:cNvPr id="1805" name="Google Shape;1805;p86"/>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6" name="Google Shape;1806;p86"/>
          <p:cNvSpPr txBox="1"/>
          <p:nvPr/>
        </p:nvSpPr>
        <p:spPr>
          <a:xfrm>
            <a:off x="2581725" y="204675"/>
            <a:ext cx="5967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비용 분석 - 영화</a:t>
            </a:r>
            <a:endParaRPr b="0" i="0" sz="3600" u="none" cap="none" strike="noStrike">
              <a:solidFill>
                <a:schemeClr val="dk1"/>
              </a:solidFill>
              <a:latin typeface="Arial"/>
              <a:ea typeface="Arial"/>
              <a:cs typeface="Arial"/>
              <a:sym typeface="Arial"/>
            </a:endParaRPr>
          </a:p>
        </p:txBody>
      </p:sp>
      <p:grpSp>
        <p:nvGrpSpPr>
          <p:cNvPr id="1807" name="Google Shape;1807;p86"/>
          <p:cNvGrpSpPr/>
          <p:nvPr/>
        </p:nvGrpSpPr>
        <p:grpSpPr>
          <a:xfrm>
            <a:off x="190501" y="204687"/>
            <a:ext cx="571349" cy="646200"/>
            <a:chOff x="190501" y="204687"/>
            <a:chExt cx="571349" cy="646200"/>
          </a:xfrm>
        </p:grpSpPr>
        <p:sp>
          <p:nvSpPr>
            <p:cNvPr id="1808" name="Google Shape;1808;p86"/>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9" name="Google Shape;1809;p86"/>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10" name="Google Shape;1810;p86"/>
          <p:cNvGrpSpPr/>
          <p:nvPr/>
        </p:nvGrpSpPr>
        <p:grpSpPr>
          <a:xfrm>
            <a:off x="804281" y="204686"/>
            <a:ext cx="571349" cy="646200"/>
            <a:chOff x="190501" y="204687"/>
            <a:chExt cx="571349" cy="646200"/>
          </a:xfrm>
        </p:grpSpPr>
        <p:sp>
          <p:nvSpPr>
            <p:cNvPr id="1811" name="Google Shape;1811;p86"/>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2" name="Google Shape;1812;p86"/>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813" name="Google Shape;1813;p86"/>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814" name="Google Shape;1814;p86"/>
          <p:cNvSpPr txBox="1"/>
          <p:nvPr/>
        </p:nvSpPr>
        <p:spPr>
          <a:xfrm>
            <a:off x="781050" y="3533075"/>
            <a:ext cx="10629900" cy="1817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block size : 16,384b , distinct record(movieID) : 100,000, blocking factor :16384/291 = 57</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avg record size : 291b</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Total record : 100,000</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100000 / 57 = 1755</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 를 사용하는 경우 비용 측정 : primary index (key) =  h_i + 1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h_i + 1 = 3 + 1 = 4 I/O</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index를 사용하지 않는 경우 비용 측정 : Linear search (non key) = b_r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1755  I/O</a:t>
            </a:r>
            <a:endParaRPr b="1" i="0" sz="1800" u="none" cap="none" strike="noStrike">
              <a:solidFill>
                <a:schemeClr val="dk1"/>
              </a:solidFill>
              <a:latin typeface="Calibri"/>
              <a:ea typeface="Calibri"/>
              <a:cs typeface="Calibri"/>
              <a:sym typeface="Calibri"/>
            </a:endParaRPr>
          </a:p>
        </p:txBody>
      </p:sp>
      <p:sp>
        <p:nvSpPr>
          <p:cNvPr id="1815" name="Google Shape;1815;p86"/>
          <p:cNvSpPr/>
          <p:nvPr/>
        </p:nvSpPr>
        <p:spPr>
          <a:xfrm>
            <a:off x="2203050" y="1198674"/>
            <a:ext cx="6987300" cy="19866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6" name="Google Shape;1816;p86"/>
          <p:cNvSpPr/>
          <p:nvPr/>
        </p:nvSpPr>
        <p:spPr>
          <a:xfrm>
            <a:off x="2589525" y="1342063"/>
            <a:ext cx="6410700" cy="20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영화상세정보 조회</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6AA84F"/>
                </a:solidFill>
                <a:highlight>
                  <a:srgbClr val="FFFFFF"/>
                </a:highlight>
                <a:latin typeface="Calibri"/>
                <a:ea typeface="Calibri"/>
                <a:cs typeface="Calibri"/>
                <a:sym typeface="Calibri"/>
              </a:rPr>
              <a:t>[S16]</a:t>
            </a:r>
            <a:endParaRPr b="1" i="0" sz="1800" u="none" cap="none" strike="noStrike">
              <a:solidFill>
                <a:srgbClr val="6AA84F"/>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SELECT movie_id, movie_name, movie_genre, limited_age, released_year, runtime, star, story, poster FROM movie WHERE movie_id =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0" name="Shape 1820"/>
        <p:cNvGrpSpPr/>
        <p:nvPr/>
      </p:nvGrpSpPr>
      <p:grpSpPr>
        <a:xfrm>
          <a:off x="0" y="0"/>
          <a:ext cx="0" cy="0"/>
          <a:chOff x="0" y="0"/>
          <a:chExt cx="0" cy="0"/>
        </a:xfrm>
      </p:grpSpPr>
      <p:sp>
        <p:nvSpPr>
          <p:cNvPr id="1821" name="Google Shape;1821;p87"/>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2" name="Google Shape;1822;p87"/>
          <p:cNvSpPr txBox="1"/>
          <p:nvPr/>
        </p:nvSpPr>
        <p:spPr>
          <a:xfrm>
            <a:off x="2581725" y="204675"/>
            <a:ext cx="5967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비용 분석 - 리뷰</a:t>
            </a:r>
            <a:endParaRPr b="0" i="0" sz="3600" u="none" cap="none" strike="noStrike">
              <a:solidFill>
                <a:schemeClr val="dk1"/>
              </a:solidFill>
              <a:latin typeface="Arial"/>
              <a:ea typeface="Arial"/>
              <a:cs typeface="Arial"/>
              <a:sym typeface="Arial"/>
            </a:endParaRPr>
          </a:p>
        </p:txBody>
      </p:sp>
      <p:grpSp>
        <p:nvGrpSpPr>
          <p:cNvPr id="1823" name="Google Shape;1823;p87"/>
          <p:cNvGrpSpPr/>
          <p:nvPr/>
        </p:nvGrpSpPr>
        <p:grpSpPr>
          <a:xfrm>
            <a:off x="190501" y="204687"/>
            <a:ext cx="571349" cy="646200"/>
            <a:chOff x="190501" y="204687"/>
            <a:chExt cx="571349" cy="646200"/>
          </a:xfrm>
        </p:grpSpPr>
        <p:sp>
          <p:nvSpPr>
            <p:cNvPr id="1824" name="Google Shape;1824;p87"/>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5" name="Google Shape;1825;p87"/>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26" name="Google Shape;1826;p87"/>
          <p:cNvGrpSpPr/>
          <p:nvPr/>
        </p:nvGrpSpPr>
        <p:grpSpPr>
          <a:xfrm>
            <a:off x="804281" y="204686"/>
            <a:ext cx="571349" cy="646200"/>
            <a:chOff x="190501" y="204687"/>
            <a:chExt cx="571349" cy="646200"/>
          </a:xfrm>
        </p:grpSpPr>
        <p:sp>
          <p:nvSpPr>
            <p:cNvPr id="1827" name="Google Shape;1827;p87"/>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8" name="Google Shape;1828;p87"/>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829" name="Google Shape;1829;p87"/>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830" name="Google Shape;1830;p87"/>
          <p:cNvSpPr txBox="1"/>
          <p:nvPr/>
        </p:nvSpPr>
        <p:spPr>
          <a:xfrm>
            <a:off x="781050" y="3533075"/>
            <a:ext cx="10629900" cy="1817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block size : 16,384b , distinct record(movieID) : 100,000, blocking factor :16384/306 = 54</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avg record size : 306b</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Total record : 100,000</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100000 / 54 = 1852</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 를 사용하는 경우 비용 측정 : primary clurster index (key) =  h_i + 1</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h_i + 1 = 3 + 1 = 4 I/O</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index를 사용하지 않는 경우 비용 측정 : Linear search (non key) = b_r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1852  I/O</a:t>
            </a:r>
            <a:endParaRPr b="1" i="0" sz="1800" u="none" cap="none" strike="noStrike">
              <a:solidFill>
                <a:schemeClr val="dk1"/>
              </a:solidFill>
              <a:latin typeface="Calibri"/>
              <a:ea typeface="Calibri"/>
              <a:cs typeface="Calibri"/>
              <a:sym typeface="Calibri"/>
            </a:endParaRPr>
          </a:p>
        </p:txBody>
      </p:sp>
      <p:sp>
        <p:nvSpPr>
          <p:cNvPr id="1831" name="Google Shape;1831;p87"/>
          <p:cNvSpPr/>
          <p:nvPr/>
        </p:nvSpPr>
        <p:spPr>
          <a:xfrm>
            <a:off x="2203050" y="1198675"/>
            <a:ext cx="6987300" cy="21585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2" name="Google Shape;1832;p87"/>
          <p:cNvSpPr/>
          <p:nvPr/>
        </p:nvSpPr>
        <p:spPr>
          <a:xfrm>
            <a:off x="2482150" y="1253788"/>
            <a:ext cx="6600900" cy="20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리뷰검색</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6AA84F"/>
                </a:solidFill>
                <a:highlight>
                  <a:srgbClr val="FFFFFF"/>
                </a:highlight>
                <a:latin typeface="Calibri"/>
                <a:ea typeface="Calibri"/>
                <a:cs typeface="Calibri"/>
                <a:sym typeface="Calibri"/>
              </a:rPr>
              <a:t>[S22]</a:t>
            </a:r>
            <a:endParaRPr b="1" i="0" sz="1800" u="none" cap="none" strike="noStrike">
              <a:solidFill>
                <a:srgbClr val="6AA84F"/>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SELECT </a:t>
            </a:r>
            <a:r>
              <a:rPr b="0" i="0" lang="ko-KR" sz="1800" u="sng" cap="none" strike="noStrike">
                <a:solidFill>
                  <a:schemeClr val="dk1"/>
                </a:solidFill>
                <a:latin typeface="Calibri"/>
                <a:ea typeface="Calibri"/>
                <a:cs typeface="Calibri"/>
                <a:sym typeface="Calibri"/>
              </a:rPr>
              <a:t>회원_ID, </a:t>
            </a:r>
            <a:r>
              <a:rPr b="0" i="0" lang="ko-KR" sz="1800" u="sng" cap="none" strike="noStrike">
                <a:solidFill>
                  <a:schemeClr val="dk1"/>
                </a:solidFill>
                <a:latin typeface="Arial"/>
                <a:ea typeface="Arial"/>
                <a:cs typeface="Arial"/>
                <a:sym typeface="Arial"/>
              </a:rPr>
              <a:t>영화</a:t>
            </a:r>
            <a:r>
              <a:rPr b="0" i="0" lang="ko-KR" sz="1800" u="sng" cap="none" strike="noStrike">
                <a:solidFill>
                  <a:schemeClr val="dk1"/>
                </a:solidFill>
                <a:latin typeface="Calibri"/>
                <a:ea typeface="Calibri"/>
                <a:cs typeface="Calibri"/>
                <a:sym typeface="Calibri"/>
              </a:rPr>
              <a:t>_</a:t>
            </a:r>
            <a:r>
              <a:rPr b="0" i="0" lang="ko-KR" sz="1800" u="sng" cap="none" strike="noStrike">
                <a:solidFill>
                  <a:schemeClr val="dk1"/>
                </a:solidFill>
                <a:latin typeface="Arial"/>
                <a:ea typeface="Arial"/>
                <a:cs typeface="Arial"/>
                <a:sym typeface="Arial"/>
              </a:rPr>
              <a:t>고유번호</a:t>
            </a:r>
            <a:endParaRPr b="0" i="0" sz="1800" u="sng"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FROM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 </a:t>
            </a:r>
            <a:r>
              <a:rPr b="0" i="0" lang="ko-KR" sz="1800" u="none" cap="none" strike="noStrike">
                <a:solidFill>
                  <a:schemeClr val="dk1"/>
                </a:solidFill>
                <a:latin typeface="Arial"/>
                <a:ea typeface="Arial"/>
                <a:cs typeface="Arial"/>
                <a:sym typeface="Arial"/>
              </a:rPr>
              <a:t>시청</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WHERE </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고유번호</a:t>
            </a:r>
            <a:r>
              <a:rPr b="0" i="0" lang="ko-KR" sz="1800" u="none" cap="none" strike="noStrike">
                <a:solidFill>
                  <a:schemeClr val="dk1"/>
                </a:solidFill>
                <a:latin typeface="Calibri"/>
                <a:ea typeface="Calibri"/>
                <a:cs typeface="Calibri"/>
                <a:sym typeface="Calibri"/>
              </a:rPr>
              <a:t>='M003' AND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회원</a:t>
            </a:r>
            <a:r>
              <a:rPr b="0" i="0" lang="ko-KR" sz="1800" u="none" cap="none" strike="noStrike">
                <a:solidFill>
                  <a:schemeClr val="dk1"/>
                </a:solidFill>
                <a:latin typeface="Calibri"/>
                <a:ea typeface="Calibri"/>
                <a:cs typeface="Calibri"/>
                <a:sym typeface="Calibri"/>
              </a:rPr>
              <a:t>_ID='kbsmysun' AND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_</a:t>
            </a:r>
            <a:r>
              <a:rPr b="0" i="0" lang="ko-KR" sz="1800" u="none" cap="none" strike="noStrike">
                <a:solidFill>
                  <a:schemeClr val="dk1"/>
                </a:solidFill>
                <a:latin typeface="Arial"/>
                <a:ea typeface="Arial"/>
                <a:cs typeface="Arial"/>
                <a:sym typeface="Arial"/>
              </a:rPr>
              <a:t>고유번호</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고유번호 </a:t>
            </a:r>
            <a:r>
              <a:rPr b="0" i="0" lang="ko-KR" sz="1800" u="none" cap="none" strike="noStrike">
                <a:solidFill>
                  <a:schemeClr val="dk1"/>
                </a:solidFill>
                <a:latin typeface="Calibri"/>
                <a:ea typeface="Calibri"/>
                <a:cs typeface="Calibri"/>
                <a:sym typeface="Calibri"/>
              </a:rPr>
              <a:t>AND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Arial"/>
                <a:ea typeface="Arial"/>
                <a:cs typeface="Arial"/>
                <a:sym typeface="Arial"/>
              </a:rPr>
              <a:t>영화</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런타임 </a:t>
            </a:r>
            <a:r>
              <a:rPr b="0" i="0" lang="ko-KR" sz="1800" u="none" cap="none" strike="noStrike">
                <a:solidFill>
                  <a:schemeClr val="dk1"/>
                </a:solidFill>
                <a:latin typeface="Calibri"/>
                <a:ea typeface="Calibri"/>
                <a:cs typeface="Calibri"/>
                <a:sym typeface="Calibri"/>
              </a:rPr>
              <a:t>= </a:t>
            </a:r>
            <a:r>
              <a:rPr b="0" i="0" lang="ko-KR" sz="1800" u="none" cap="none" strike="noStrike">
                <a:solidFill>
                  <a:schemeClr val="dk1"/>
                </a:solidFill>
                <a:latin typeface="Arial"/>
                <a:ea typeface="Arial"/>
                <a:cs typeface="Arial"/>
                <a:sym typeface="Arial"/>
              </a:rPr>
              <a:t>시청</a:t>
            </a:r>
            <a:r>
              <a:rPr b="0" i="0" lang="ko-KR" sz="1800" u="none" cap="none" strike="noStrike">
                <a:solidFill>
                  <a:schemeClr val="dk1"/>
                </a:solidFill>
                <a:latin typeface="Calibri"/>
                <a:ea typeface="Calibri"/>
                <a:cs typeface="Calibri"/>
                <a:sym typeface="Calibri"/>
              </a:rPr>
              <a:t>.</a:t>
            </a:r>
            <a:r>
              <a:rPr b="0" i="0" lang="ko-KR" sz="1800" u="none" cap="none" strike="noStrike">
                <a:solidFill>
                  <a:schemeClr val="dk1"/>
                </a:solidFill>
                <a:latin typeface="Arial"/>
                <a:ea typeface="Arial"/>
                <a:cs typeface="Arial"/>
                <a:sym typeface="Arial"/>
              </a:rPr>
              <a:t>시청시간</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Google Shape;1837;p88"/>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8" name="Google Shape;1838;p88"/>
          <p:cNvSpPr txBox="1"/>
          <p:nvPr/>
        </p:nvSpPr>
        <p:spPr>
          <a:xfrm>
            <a:off x="2581725" y="204675"/>
            <a:ext cx="5967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비용 분석 - 배우</a:t>
            </a:r>
            <a:endParaRPr b="0" i="0" sz="3600" u="none" cap="none" strike="noStrike">
              <a:solidFill>
                <a:schemeClr val="dk1"/>
              </a:solidFill>
              <a:latin typeface="Arial"/>
              <a:ea typeface="Arial"/>
              <a:cs typeface="Arial"/>
              <a:sym typeface="Arial"/>
            </a:endParaRPr>
          </a:p>
        </p:txBody>
      </p:sp>
      <p:grpSp>
        <p:nvGrpSpPr>
          <p:cNvPr id="1839" name="Google Shape;1839;p88"/>
          <p:cNvGrpSpPr/>
          <p:nvPr/>
        </p:nvGrpSpPr>
        <p:grpSpPr>
          <a:xfrm>
            <a:off x="190501" y="204687"/>
            <a:ext cx="571349" cy="646200"/>
            <a:chOff x="190501" y="204687"/>
            <a:chExt cx="571349" cy="646200"/>
          </a:xfrm>
        </p:grpSpPr>
        <p:sp>
          <p:nvSpPr>
            <p:cNvPr id="1840" name="Google Shape;1840;p8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1" name="Google Shape;1841;p8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42" name="Google Shape;1842;p88"/>
          <p:cNvGrpSpPr/>
          <p:nvPr/>
        </p:nvGrpSpPr>
        <p:grpSpPr>
          <a:xfrm>
            <a:off x="804281" y="204686"/>
            <a:ext cx="571349" cy="646200"/>
            <a:chOff x="190501" y="204687"/>
            <a:chExt cx="571349" cy="646200"/>
          </a:xfrm>
        </p:grpSpPr>
        <p:sp>
          <p:nvSpPr>
            <p:cNvPr id="1843" name="Google Shape;1843;p88"/>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4" name="Google Shape;1844;p88"/>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845" name="Google Shape;1845;p88"/>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846" name="Google Shape;1846;p88"/>
          <p:cNvSpPr txBox="1"/>
          <p:nvPr/>
        </p:nvSpPr>
        <p:spPr>
          <a:xfrm>
            <a:off x="781050" y="3533075"/>
            <a:ext cx="10629900" cy="1817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block size : 16,384b , distinct record(movieID) : 80,000, blocking factor :16384/131 = 126</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avg record size : 131b</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Total record : 80,000</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80000 / 126 = 635</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 를 사용하는 경우 비용 측정 : primary index (key) =  h_i + 1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h_i + 1 = 3 + 1 = 4 I/O</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index를 사용하지 않는 경우 비용 측정 : Linear search (non key) = b_r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635  I/O</a:t>
            </a:r>
            <a:endParaRPr b="1" i="0" sz="1800" u="none" cap="none" strike="noStrike">
              <a:solidFill>
                <a:schemeClr val="dk1"/>
              </a:solidFill>
              <a:latin typeface="Calibri"/>
              <a:ea typeface="Calibri"/>
              <a:cs typeface="Calibri"/>
              <a:sym typeface="Calibri"/>
            </a:endParaRPr>
          </a:p>
        </p:txBody>
      </p:sp>
      <p:sp>
        <p:nvSpPr>
          <p:cNvPr id="1847" name="Google Shape;1847;p88"/>
          <p:cNvSpPr/>
          <p:nvPr/>
        </p:nvSpPr>
        <p:spPr>
          <a:xfrm>
            <a:off x="2203050" y="1198675"/>
            <a:ext cx="6987300" cy="23343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8" name="Google Shape;1848;p88"/>
          <p:cNvSpPr/>
          <p:nvPr/>
        </p:nvSpPr>
        <p:spPr>
          <a:xfrm>
            <a:off x="2491350" y="1253775"/>
            <a:ext cx="6410700" cy="20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배우정보 조회 후 삽입</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6AA84F"/>
                </a:solidFill>
                <a:highlight>
                  <a:srgbClr val="FFFFFF"/>
                </a:highlight>
                <a:latin typeface="Calibri"/>
                <a:ea typeface="Calibri"/>
                <a:cs typeface="Calibri"/>
                <a:sym typeface="Calibri"/>
              </a:rPr>
              <a:t>[S24], [S25]</a:t>
            </a:r>
            <a:endParaRPr b="1" i="0" sz="1800" u="none" cap="none" strike="noStrike">
              <a:solidFill>
                <a:srgbClr val="6AA84F"/>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Select </a:t>
            </a:r>
            <a:r>
              <a:rPr b="0" i="0" lang="ko-KR" sz="1800" u="none" cap="none" strike="noStrike">
                <a:solidFill>
                  <a:schemeClr val="dk1"/>
                </a:solidFill>
                <a:latin typeface="Arial"/>
                <a:ea typeface="Arial"/>
                <a:cs typeface="Arial"/>
                <a:sym typeface="Arial"/>
              </a:rPr>
              <a:t>배우</a:t>
            </a:r>
            <a:r>
              <a:rPr b="0" i="0" lang="ko-KR" sz="1800" u="none" cap="none" strike="noStrike">
                <a:solidFill>
                  <a:schemeClr val="dk1"/>
                </a:solidFill>
                <a:latin typeface="Calibri"/>
                <a:ea typeface="Calibri"/>
                <a:cs typeface="Calibri"/>
                <a:sym typeface="Calibri"/>
              </a:rPr>
              <a:t>_ID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From </a:t>
            </a:r>
            <a:r>
              <a:rPr b="0" i="0" lang="ko-KR" sz="1800" u="none" cap="none" strike="noStrike">
                <a:solidFill>
                  <a:schemeClr val="dk1"/>
                </a:solidFill>
                <a:latin typeface="Arial"/>
                <a:ea typeface="Arial"/>
                <a:cs typeface="Arial"/>
                <a:sym typeface="Arial"/>
              </a:rPr>
              <a:t>배우</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Where 배우_ID = new 배우ID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if(</a:t>
            </a:r>
            <a:r>
              <a:rPr b="0" i="0" lang="ko-KR" sz="1800" u="none" cap="none" strike="noStrike">
                <a:solidFill>
                  <a:schemeClr val="dk1"/>
                </a:solidFill>
                <a:latin typeface="Arial"/>
                <a:ea typeface="Arial"/>
                <a:cs typeface="Arial"/>
                <a:sym typeface="Arial"/>
              </a:rPr>
              <a:t>존재</a:t>
            </a:r>
            <a:r>
              <a:rPr b="0" i="0" lang="ko-KR" sz="1800" u="none" cap="none" strike="noStrike">
                <a:solidFill>
                  <a:schemeClr val="dk1"/>
                </a:solidFill>
                <a:latin typeface="Calibri"/>
                <a:ea typeface="Calibri"/>
                <a:cs typeface="Calibri"/>
                <a:sym typeface="Calibri"/>
              </a:rPr>
              <a:t>X </a:t>
            </a:r>
            <a:r>
              <a:rPr b="0" i="0" lang="ko-KR" sz="1800" u="none" cap="none" strike="noStrike">
                <a:solidFill>
                  <a:schemeClr val="dk1"/>
                </a:solidFill>
                <a:latin typeface="Arial"/>
                <a:ea typeface="Arial"/>
                <a:cs typeface="Arial"/>
                <a:sym typeface="Arial"/>
              </a:rPr>
              <a:t>일때</a:t>
            </a:r>
            <a:r>
              <a:rPr b="0" i="0" lang="ko-KR"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ko-KR" sz="1800" u="none" cap="none" strike="noStrike">
                <a:solidFill>
                  <a:schemeClr val="dk1"/>
                </a:solidFill>
                <a:latin typeface="Calibri"/>
                <a:ea typeface="Calibri"/>
                <a:cs typeface="Calibri"/>
                <a:sym typeface="Calibri"/>
              </a:rPr>
              <a:t>  INSERT INTO </a:t>
            </a:r>
            <a:r>
              <a:rPr b="0" i="0" lang="ko-KR" sz="1800" u="none" cap="none" strike="noStrike">
                <a:solidFill>
                  <a:schemeClr val="dk1"/>
                </a:solidFill>
                <a:latin typeface="Arial"/>
                <a:ea typeface="Arial"/>
                <a:cs typeface="Arial"/>
                <a:sym typeface="Arial"/>
              </a:rPr>
              <a:t>배우</a:t>
            </a:r>
            <a:r>
              <a:rPr b="0" i="0" lang="ko-KR" sz="1800" u="none" cap="none" strike="noStrike">
                <a:solidFill>
                  <a:schemeClr val="dk1"/>
                </a:solidFill>
                <a:latin typeface="Calibri"/>
                <a:ea typeface="Calibri"/>
                <a:cs typeface="Calibri"/>
                <a:sym typeface="Calibri"/>
              </a:rPr>
              <a:t>(new 배우ID,?,?,?)}</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2" name="Shape 1852"/>
        <p:cNvGrpSpPr/>
        <p:nvPr/>
      </p:nvGrpSpPr>
      <p:grpSpPr>
        <a:xfrm>
          <a:off x="0" y="0"/>
          <a:ext cx="0" cy="0"/>
          <a:chOff x="0" y="0"/>
          <a:chExt cx="0" cy="0"/>
        </a:xfrm>
      </p:grpSpPr>
      <p:sp>
        <p:nvSpPr>
          <p:cNvPr id="1853" name="Google Shape;1853;p89"/>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4" name="Google Shape;1854;p89"/>
          <p:cNvSpPr txBox="1"/>
          <p:nvPr/>
        </p:nvSpPr>
        <p:spPr>
          <a:xfrm>
            <a:off x="2581725" y="204675"/>
            <a:ext cx="5967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비용 분석 - 감독</a:t>
            </a:r>
            <a:endParaRPr b="0" i="0" sz="3600" u="none" cap="none" strike="noStrike">
              <a:solidFill>
                <a:schemeClr val="dk1"/>
              </a:solidFill>
              <a:latin typeface="Arial"/>
              <a:ea typeface="Arial"/>
              <a:cs typeface="Arial"/>
              <a:sym typeface="Arial"/>
            </a:endParaRPr>
          </a:p>
        </p:txBody>
      </p:sp>
      <p:grpSp>
        <p:nvGrpSpPr>
          <p:cNvPr id="1855" name="Google Shape;1855;p89"/>
          <p:cNvGrpSpPr/>
          <p:nvPr/>
        </p:nvGrpSpPr>
        <p:grpSpPr>
          <a:xfrm>
            <a:off x="190501" y="204687"/>
            <a:ext cx="571349" cy="646200"/>
            <a:chOff x="190501" y="204687"/>
            <a:chExt cx="571349" cy="646200"/>
          </a:xfrm>
        </p:grpSpPr>
        <p:sp>
          <p:nvSpPr>
            <p:cNvPr id="1856" name="Google Shape;1856;p89"/>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57" name="Google Shape;1857;p89"/>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58" name="Google Shape;1858;p89"/>
          <p:cNvGrpSpPr/>
          <p:nvPr/>
        </p:nvGrpSpPr>
        <p:grpSpPr>
          <a:xfrm>
            <a:off x="804281" y="204686"/>
            <a:ext cx="571349" cy="646200"/>
            <a:chOff x="190501" y="204687"/>
            <a:chExt cx="571349" cy="646200"/>
          </a:xfrm>
        </p:grpSpPr>
        <p:sp>
          <p:nvSpPr>
            <p:cNvPr id="1859" name="Google Shape;1859;p89"/>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0" name="Google Shape;1860;p89"/>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861" name="Google Shape;1861;p89"/>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862" name="Google Shape;1862;p89"/>
          <p:cNvSpPr txBox="1"/>
          <p:nvPr/>
        </p:nvSpPr>
        <p:spPr>
          <a:xfrm>
            <a:off x="781050" y="3533075"/>
            <a:ext cx="10629900" cy="1817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block size : 16,384b , distinct record(movieID) : 50,000, blocking factor :16384/200 = 81</a:t>
            </a:r>
            <a:endParaRPr b="1"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avg record size : 81b</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Total record : 50,000</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50000 / 81 = 617</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 를 사용하는 경우 비용 측정 : primary index (key) =  h_i + 1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h_i + 1 = 3 + 1 = 4 I/O</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index를 사용하지 않는 경우 비용 측정 : Linear search (non key) = b_r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617  I/O</a:t>
            </a:r>
            <a:endParaRPr b="1" i="0" sz="1800" u="none" cap="none" strike="noStrike">
              <a:solidFill>
                <a:schemeClr val="dk1"/>
              </a:solidFill>
              <a:latin typeface="Calibri"/>
              <a:ea typeface="Calibri"/>
              <a:cs typeface="Calibri"/>
              <a:sym typeface="Calibri"/>
            </a:endParaRPr>
          </a:p>
        </p:txBody>
      </p:sp>
      <p:sp>
        <p:nvSpPr>
          <p:cNvPr id="1863" name="Google Shape;1863;p89"/>
          <p:cNvSpPr/>
          <p:nvPr/>
        </p:nvSpPr>
        <p:spPr>
          <a:xfrm>
            <a:off x="2203050" y="1198675"/>
            <a:ext cx="6987300" cy="23343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4" name="Google Shape;1864;p89"/>
          <p:cNvSpPr/>
          <p:nvPr/>
        </p:nvSpPr>
        <p:spPr>
          <a:xfrm>
            <a:off x="2491350" y="1253775"/>
            <a:ext cx="6410700" cy="203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ko-KR" sz="1800">
                <a:solidFill>
                  <a:schemeClr val="dk1"/>
                </a:solidFill>
                <a:latin typeface="Calibri"/>
                <a:ea typeface="Calibri"/>
                <a:cs typeface="Calibri"/>
                <a:sym typeface="Calibri"/>
              </a:rPr>
              <a:t>감독</a:t>
            </a:r>
            <a:r>
              <a:rPr b="1" lang="ko-KR" sz="1800">
                <a:solidFill>
                  <a:schemeClr val="dk1"/>
                </a:solidFill>
                <a:latin typeface="Calibri"/>
                <a:ea typeface="Calibri"/>
                <a:cs typeface="Calibri"/>
                <a:sym typeface="Calibri"/>
              </a:rPr>
              <a:t>정보 조회 후 삽입</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6AA84F"/>
                </a:solidFill>
                <a:highlight>
                  <a:srgbClr val="FFFFFF"/>
                </a:highlight>
                <a:latin typeface="Calibri"/>
                <a:ea typeface="Calibri"/>
                <a:cs typeface="Calibri"/>
                <a:sym typeface="Calibri"/>
              </a:rPr>
              <a:t>[S24], [S25]</a:t>
            </a:r>
            <a:endParaRPr b="1" i="0" sz="1800" u="none" cap="none" strike="noStrike">
              <a:solidFill>
                <a:srgbClr val="6AA84F"/>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Select </a:t>
            </a:r>
            <a:r>
              <a:rPr lang="ko-KR" sz="1800">
                <a:solidFill>
                  <a:schemeClr val="dk1"/>
                </a:solidFill>
              </a:rPr>
              <a:t>감독</a:t>
            </a:r>
            <a:r>
              <a:rPr b="0" i="0" lang="ko-KR" sz="1800" u="none" cap="none" strike="noStrike">
                <a:solidFill>
                  <a:schemeClr val="dk1"/>
                </a:solidFill>
                <a:latin typeface="Calibri"/>
                <a:ea typeface="Calibri"/>
                <a:cs typeface="Calibri"/>
                <a:sym typeface="Calibri"/>
              </a:rPr>
              <a:t>_ID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From </a:t>
            </a:r>
            <a:r>
              <a:rPr lang="ko-KR" sz="1800">
                <a:solidFill>
                  <a:schemeClr val="dk1"/>
                </a:solidFill>
              </a:rPr>
              <a:t>감독</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Where </a:t>
            </a:r>
            <a:r>
              <a:rPr lang="ko-KR" sz="1800">
                <a:solidFill>
                  <a:schemeClr val="dk1"/>
                </a:solidFill>
                <a:latin typeface="Calibri"/>
                <a:ea typeface="Calibri"/>
                <a:cs typeface="Calibri"/>
                <a:sym typeface="Calibri"/>
              </a:rPr>
              <a:t>감독</a:t>
            </a:r>
            <a:r>
              <a:rPr b="0" i="0" lang="ko-KR" sz="1800" u="none" cap="none" strike="noStrike">
                <a:solidFill>
                  <a:schemeClr val="dk1"/>
                </a:solidFill>
                <a:latin typeface="Calibri"/>
                <a:ea typeface="Calibri"/>
                <a:cs typeface="Calibri"/>
                <a:sym typeface="Calibri"/>
              </a:rPr>
              <a:t>_ID = new </a:t>
            </a:r>
            <a:r>
              <a:rPr lang="ko-KR" sz="1800">
                <a:solidFill>
                  <a:schemeClr val="dk1"/>
                </a:solidFill>
                <a:latin typeface="Calibri"/>
                <a:ea typeface="Calibri"/>
                <a:cs typeface="Calibri"/>
                <a:sym typeface="Calibri"/>
              </a:rPr>
              <a:t>감독</a:t>
            </a:r>
            <a:r>
              <a:rPr b="0" i="0" lang="ko-KR" sz="1800" u="none" cap="none" strike="noStrike">
                <a:solidFill>
                  <a:schemeClr val="dk1"/>
                </a:solidFill>
                <a:latin typeface="Calibri"/>
                <a:ea typeface="Calibri"/>
                <a:cs typeface="Calibri"/>
                <a:sym typeface="Calibri"/>
              </a:rPr>
              <a:t>ID</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if(</a:t>
            </a:r>
            <a:r>
              <a:rPr b="0" i="0" lang="ko-KR" sz="1800" u="none" cap="none" strike="noStrike">
                <a:solidFill>
                  <a:schemeClr val="dk1"/>
                </a:solidFill>
                <a:latin typeface="Arial"/>
                <a:ea typeface="Arial"/>
                <a:cs typeface="Arial"/>
                <a:sym typeface="Arial"/>
              </a:rPr>
              <a:t>존재</a:t>
            </a:r>
            <a:r>
              <a:rPr b="0" i="0" lang="ko-KR" sz="1800" u="none" cap="none" strike="noStrike">
                <a:solidFill>
                  <a:schemeClr val="dk1"/>
                </a:solidFill>
                <a:latin typeface="Calibri"/>
                <a:ea typeface="Calibri"/>
                <a:cs typeface="Calibri"/>
                <a:sym typeface="Calibri"/>
              </a:rPr>
              <a:t>X </a:t>
            </a:r>
            <a:r>
              <a:rPr b="0" i="0" lang="ko-KR" sz="1800" u="none" cap="none" strike="noStrike">
                <a:solidFill>
                  <a:schemeClr val="dk1"/>
                </a:solidFill>
                <a:latin typeface="Arial"/>
                <a:ea typeface="Arial"/>
                <a:cs typeface="Arial"/>
                <a:sym typeface="Arial"/>
              </a:rPr>
              <a:t>일때</a:t>
            </a:r>
            <a:r>
              <a:rPr b="0" i="0" lang="ko-KR"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ko-KR" sz="1800" u="none" cap="none" strike="noStrike">
                <a:solidFill>
                  <a:schemeClr val="dk1"/>
                </a:solidFill>
                <a:latin typeface="Calibri"/>
                <a:ea typeface="Calibri"/>
                <a:cs typeface="Calibri"/>
                <a:sym typeface="Calibri"/>
              </a:rPr>
              <a:t>  INSERT INTO </a:t>
            </a:r>
            <a:r>
              <a:rPr lang="ko-KR" sz="1800">
                <a:solidFill>
                  <a:schemeClr val="dk1"/>
                </a:solidFill>
              </a:rPr>
              <a:t>감독</a:t>
            </a:r>
            <a:r>
              <a:rPr b="0" i="0" lang="ko-KR" sz="1800" u="none" cap="none" strike="noStrike">
                <a:solidFill>
                  <a:schemeClr val="dk1"/>
                </a:solidFill>
                <a:latin typeface="Calibri"/>
                <a:ea typeface="Calibri"/>
                <a:cs typeface="Calibri"/>
                <a:sym typeface="Calibri"/>
              </a:rPr>
              <a:t>(new </a:t>
            </a:r>
            <a:r>
              <a:rPr lang="ko-KR" sz="1800">
                <a:solidFill>
                  <a:schemeClr val="dk1"/>
                </a:solidFill>
                <a:latin typeface="Calibri"/>
                <a:ea typeface="Calibri"/>
                <a:cs typeface="Calibri"/>
                <a:sym typeface="Calibri"/>
              </a:rPr>
              <a:t>감독</a:t>
            </a:r>
            <a:r>
              <a:rPr b="0" i="0" lang="ko-KR" sz="1800" u="none" cap="none" strike="noStrike">
                <a:solidFill>
                  <a:schemeClr val="dk1"/>
                </a:solidFill>
                <a:latin typeface="Calibri"/>
                <a:ea typeface="Calibri"/>
                <a:cs typeface="Calibri"/>
                <a:sym typeface="Calibri"/>
              </a:rPr>
              <a:t>ID,?,?,?)}</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grpSp>
        <p:nvGrpSpPr>
          <p:cNvPr id="255" name="Google Shape;255;p9"/>
          <p:cNvGrpSpPr/>
          <p:nvPr/>
        </p:nvGrpSpPr>
        <p:grpSpPr>
          <a:xfrm>
            <a:off x="-1" y="0"/>
            <a:ext cx="12181114" cy="6858000"/>
            <a:chOff x="1110342" y="0"/>
            <a:chExt cx="12181114" cy="6858000"/>
          </a:xfrm>
        </p:grpSpPr>
        <p:pic>
          <p:nvPicPr>
            <p:cNvPr id="256" name="Google Shape;256;p9"/>
            <p:cNvPicPr preferRelativeResize="0"/>
            <p:nvPr/>
          </p:nvPicPr>
          <p:blipFill rotWithShape="1">
            <a:blip r:embed="rId3">
              <a:alphaModFix/>
            </a:blip>
            <a:srcRect b="7813" l="0" r="32857" t="7812"/>
            <a:stretch/>
          </p:blipFill>
          <p:spPr>
            <a:xfrm>
              <a:off x="5105399" y="0"/>
              <a:ext cx="8186057" cy="6858000"/>
            </a:xfrm>
            <a:prstGeom prst="rect">
              <a:avLst/>
            </a:prstGeom>
            <a:noFill/>
            <a:ln>
              <a:noFill/>
            </a:ln>
          </p:spPr>
        </p:pic>
        <p:pic>
          <p:nvPicPr>
            <p:cNvPr id="257" name="Google Shape;257;p9"/>
            <p:cNvPicPr preferRelativeResize="0"/>
            <p:nvPr/>
          </p:nvPicPr>
          <p:blipFill rotWithShape="1">
            <a:blip r:embed="rId3">
              <a:alphaModFix/>
            </a:blip>
            <a:srcRect b="7813" l="67232" r="0" t="7812"/>
            <a:stretch/>
          </p:blipFill>
          <p:spPr>
            <a:xfrm>
              <a:off x="1110342" y="0"/>
              <a:ext cx="3995057" cy="6858000"/>
            </a:xfrm>
            <a:prstGeom prst="rect">
              <a:avLst/>
            </a:prstGeom>
            <a:noFill/>
            <a:ln>
              <a:noFill/>
            </a:ln>
          </p:spPr>
        </p:pic>
      </p:grpSp>
      <p:sp>
        <p:nvSpPr>
          <p:cNvPr id="258" name="Google Shape;258;p9"/>
          <p:cNvSpPr/>
          <p:nvPr/>
        </p:nvSpPr>
        <p:spPr>
          <a:xfrm>
            <a:off x="0" y="0"/>
            <a:ext cx="7151914" cy="6858000"/>
          </a:xfrm>
          <a:prstGeom prst="rect">
            <a:avLst/>
          </a:prstGeom>
          <a:solidFill>
            <a:srgbClr val="3F3F3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9" name="Google Shape;259;p9"/>
          <p:cNvSpPr txBox="1"/>
          <p:nvPr/>
        </p:nvSpPr>
        <p:spPr>
          <a:xfrm>
            <a:off x="1276883" y="785504"/>
            <a:ext cx="4402167" cy="83099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800"/>
              <a:buFont typeface="Arial"/>
              <a:buNone/>
            </a:pPr>
            <a:r>
              <a:rPr b="1" i="0" lang="ko-KR" sz="4800" u="none" cap="none" strike="noStrike">
                <a:solidFill>
                  <a:schemeClr val="lt1"/>
                </a:solidFill>
                <a:latin typeface="Arial"/>
                <a:ea typeface="Arial"/>
                <a:cs typeface="Arial"/>
                <a:sym typeface="Arial"/>
              </a:rPr>
              <a:t>VSS_요건분석</a:t>
            </a:r>
            <a:endParaRPr b="1" i="0" sz="4800" u="none" cap="none" strike="noStrike">
              <a:solidFill>
                <a:schemeClr val="lt1"/>
              </a:solidFill>
              <a:latin typeface="Arial"/>
              <a:ea typeface="Arial"/>
              <a:cs typeface="Arial"/>
              <a:sym typeface="Arial"/>
            </a:endParaRPr>
          </a:p>
        </p:txBody>
      </p:sp>
      <p:sp>
        <p:nvSpPr>
          <p:cNvPr id="260" name="Google Shape;260;p9"/>
          <p:cNvSpPr txBox="1"/>
          <p:nvPr/>
        </p:nvSpPr>
        <p:spPr>
          <a:xfrm>
            <a:off x="736600" y="1666025"/>
            <a:ext cx="5397500" cy="34163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Arial"/>
                <a:ea typeface="Arial"/>
                <a:cs typeface="Arial"/>
                <a:sym typeface="Arial"/>
              </a:rPr>
              <a:t> #고객</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로그인</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회원가입 </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마이페이지</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영화 검색</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영화 상세정보 출력</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영화 찜 목록</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영화 평점 넣기</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요금제 구매</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장치 등록</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1" i="0" lang="ko-KR" sz="1800" u="none" cap="none" strike="noStrike">
                <a:solidFill>
                  <a:schemeClr val="lt1"/>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시청</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리뷰작성</a:t>
            </a:r>
            <a:endParaRPr b="0" i="0" sz="1800" u="none" cap="none" strike="noStrike">
              <a:solidFill>
                <a:schemeClr val="lt1"/>
              </a:solidFill>
              <a:latin typeface="Arial"/>
              <a:ea typeface="Arial"/>
              <a:cs typeface="Arial"/>
              <a:sym typeface="Arial"/>
            </a:endParaRPr>
          </a:p>
        </p:txBody>
      </p:sp>
      <p:sp>
        <p:nvSpPr>
          <p:cNvPr id="261" name="Google Shape;261;p9"/>
          <p:cNvSpPr txBox="1"/>
          <p:nvPr/>
        </p:nvSpPr>
        <p:spPr>
          <a:xfrm>
            <a:off x="679450" y="766454"/>
            <a:ext cx="762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ko-KR" sz="4800" u="none" cap="none" strike="noStrike">
                <a:solidFill>
                  <a:schemeClr val="lt1"/>
                </a:solidFill>
                <a:latin typeface="Century Gothic"/>
                <a:ea typeface="Century Gothic"/>
                <a:cs typeface="Century Gothic"/>
                <a:sym typeface="Century Gothic"/>
              </a:rPr>
              <a:t>“</a:t>
            </a:r>
            <a:endParaRPr b="0" i="0" sz="4800" u="none" cap="none" strike="noStrike">
              <a:solidFill>
                <a:schemeClr val="lt1"/>
              </a:solidFill>
              <a:latin typeface="Century Gothic"/>
              <a:ea typeface="Century Gothic"/>
              <a:cs typeface="Century Gothic"/>
              <a:sym typeface="Century Gothic"/>
            </a:endParaRPr>
          </a:p>
        </p:txBody>
      </p:sp>
      <p:sp>
        <p:nvSpPr>
          <p:cNvPr id="262" name="Google Shape;262;p9"/>
          <p:cNvSpPr txBox="1"/>
          <p:nvPr/>
        </p:nvSpPr>
        <p:spPr>
          <a:xfrm>
            <a:off x="755650" y="5288227"/>
            <a:ext cx="5397500"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Arial"/>
                <a:ea typeface="Arial"/>
                <a:cs typeface="Arial"/>
                <a:sym typeface="Arial"/>
              </a:rPr>
              <a:t> #관리자</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영화 추가, 관리</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800"/>
              <a:buFont typeface="Arial"/>
              <a:buChar char="•"/>
            </a:pPr>
            <a:r>
              <a:rPr b="0" i="0" lang="ko-KR" sz="1800" u="none" cap="none" strike="noStrike">
                <a:solidFill>
                  <a:schemeClr val="lt1"/>
                </a:solidFill>
                <a:latin typeface="Arial"/>
                <a:ea typeface="Arial"/>
                <a:cs typeface="Arial"/>
                <a:sym typeface="Arial"/>
              </a:rPr>
              <a:t> 요금제 추가 관리</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Google Shape;1869;p90"/>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0" name="Google Shape;1870;p90"/>
          <p:cNvSpPr txBox="1"/>
          <p:nvPr/>
        </p:nvSpPr>
        <p:spPr>
          <a:xfrm>
            <a:off x="2581725" y="204675"/>
            <a:ext cx="5967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비용 분석 - 연출</a:t>
            </a:r>
            <a:endParaRPr b="0" i="0" sz="3600" u="none" cap="none" strike="noStrike">
              <a:solidFill>
                <a:schemeClr val="dk1"/>
              </a:solidFill>
              <a:latin typeface="Arial"/>
              <a:ea typeface="Arial"/>
              <a:cs typeface="Arial"/>
              <a:sym typeface="Arial"/>
            </a:endParaRPr>
          </a:p>
        </p:txBody>
      </p:sp>
      <p:grpSp>
        <p:nvGrpSpPr>
          <p:cNvPr id="1871" name="Google Shape;1871;p90"/>
          <p:cNvGrpSpPr/>
          <p:nvPr/>
        </p:nvGrpSpPr>
        <p:grpSpPr>
          <a:xfrm>
            <a:off x="190501" y="204687"/>
            <a:ext cx="571349" cy="646200"/>
            <a:chOff x="190501" y="204687"/>
            <a:chExt cx="571349" cy="646200"/>
          </a:xfrm>
        </p:grpSpPr>
        <p:sp>
          <p:nvSpPr>
            <p:cNvPr id="1872" name="Google Shape;1872;p90"/>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3" name="Google Shape;1873;p90"/>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74" name="Google Shape;1874;p90"/>
          <p:cNvGrpSpPr/>
          <p:nvPr/>
        </p:nvGrpSpPr>
        <p:grpSpPr>
          <a:xfrm>
            <a:off x="804281" y="204686"/>
            <a:ext cx="571349" cy="646200"/>
            <a:chOff x="190501" y="204687"/>
            <a:chExt cx="571349" cy="646200"/>
          </a:xfrm>
        </p:grpSpPr>
        <p:sp>
          <p:nvSpPr>
            <p:cNvPr id="1875" name="Google Shape;1875;p90"/>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6" name="Google Shape;1876;p90"/>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877" name="Google Shape;1877;p90"/>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878" name="Google Shape;1878;p90"/>
          <p:cNvSpPr txBox="1"/>
          <p:nvPr/>
        </p:nvSpPr>
        <p:spPr>
          <a:xfrm>
            <a:off x="781050" y="3533075"/>
            <a:ext cx="10629900" cy="1817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block size : 16,384b , distinct record(movieID) : 100,000, blocking factor :16384/51 = 322</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avg record size : 51b</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Total record : 100,000</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100000 / 322 = 311</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 를 사용하는 경우 비용 측정 : primary index (key) =  h_i + 1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h_i + 1 = 3 + 1 = 4 I/O</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index를 사용하지 않는 경우 비용 측정 : Linear search (non key) = b_r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311  I/O</a:t>
            </a:r>
            <a:endParaRPr b="1" i="0" sz="1800" u="none" cap="none" strike="noStrike">
              <a:solidFill>
                <a:schemeClr val="dk1"/>
              </a:solidFill>
              <a:latin typeface="Calibri"/>
              <a:ea typeface="Calibri"/>
              <a:cs typeface="Calibri"/>
              <a:sym typeface="Calibri"/>
            </a:endParaRPr>
          </a:p>
        </p:txBody>
      </p:sp>
      <p:sp>
        <p:nvSpPr>
          <p:cNvPr id="1879" name="Google Shape;1879;p90"/>
          <p:cNvSpPr/>
          <p:nvPr/>
        </p:nvSpPr>
        <p:spPr>
          <a:xfrm>
            <a:off x="2203050" y="1198675"/>
            <a:ext cx="6987300" cy="16926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0" name="Google Shape;1880;p90"/>
          <p:cNvSpPr/>
          <p:nvPr/>
        </p:nvSpPr>
        <p:spPr>
          <a:xfrm>
            <a:off x="2491350" y="1253775"/>
            <a:ext cx="6410700" cy="14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영화와 배우 출연을 조인해 출연배우 이름 연산에 사용</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6AA84F"/>
                </a:solidFill>
                <a:highlight>
                  <a:srgbClr val="FFFFFF"/>
                </a:highlight>
                <a:latin typeface="Calibri"/>
                <a:ea typeface="Calibri"/>
                <a:cs typeface="Calibri"/>
                <a:sym typeface="Calibri"/>
              </a:rPr>
              <a:t>[S16]</a:t>
            </a:r>
            <a:endParaRPr b="1" i="0" sz="1800" u="none" cap="none" strike="noStrike">
              <a:solidFill>
                <a:srgbClr val="6AA84F"/>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SELECT actorID, actorName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dk1"/>
                </a:solidFill>
                <a:latin typeface="Calibri"/>
                <a:ea typeface="Calibri"/>
                <a:cs typeface="Calibri"/>
                <a:sym typeface="Calibri"/>
              </a:rPr>
              <a:t> FROM actor natural join appear</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 where appear.movieID =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91"/>
          <p:cNvSpPr/>
          <p:nvPr/>
        </p:nvSpPr>
        <p:spPr>
          <a:xfrm>
            <a:off x="0" y="0"/>
            <a:ext cx="60960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6" name="Google Shape;1886;p91"/>
          <p:cNvSpPr txBox="1"/>
          <p:nvPr/>
        </p:nvSpPr>
        <p:spPr>
          <a:xfrm>
            <a:off x="2581725" y="204675"/>
            <a:ext cx="5967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chemeClr val="dk1"/>
                </a:solidFill>
                <a:latin typeface="Arial"/>
                <a:ea typeface="Arial"/>
                <a:cs typeface="Arial"/>
                <a:sym typeface="Arial"/>
              </a:rPr>
              <a:t>인덱스 비용 분석 - 출연</a:t>
            </a:r>
            <a:endParaRPr b="0" i="0" sz="3600" u="none" cap="none" strike="noStrike">
              <a:solidFill>
                <a:schemeClr val="dk1"/>
              </a:solidFill>
              <a:latin typeface="Arial"/>
              <a:ea typeface="Arial"/>
              <a:cs typeface="Arial"/>
              <a:sym typeface="Arial"/>
            </a:endParaRPr>
          </a:p>
        </p:txBody>
      </p:sp>
      <p:grpSp>
        <p:nvGrpSpPr>
          <p:cNvPr id="1887" name="Google Shape;1887;p91"/>
          <p:cNvGrpSpPr/>
          <p:nvPr/>
        </p:nvGrpSpPr>
        <p:grpSpPr>
          <a:xfrm>
            <a:off x="190501" y="204687"/>
            <a:ext cx="571349" cy="646200"/>
            <a:chOff x="190501" y="204687"/>
            <a:chExt cx="571349" cy="646200"/>
          </a:xfrm>
        </p:grpSpPr>
        <p:sp>
          <p:nvSpPr>
            <p:cNvPr id="1888" name="Google Shape;1888;p9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9" name="Google Shape;1889;p9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90" name="Google Shape;1890;p91"/>
          <p:cNvGrpSpPr/>
          <p:nvPr/>
        </p:nvGrpSpPr>
        <p:grpSpPr>
          <a:xfrm>
            <a:off x="804281" y="204686"/>
            <a:ext cx="571349" cy="646200"/>
            <a:chOff x="190501" y="204687"/>
            <a:chExt cx="571349" cy="646200"/>
          </a:xfrm>
        </p:grpSpPr>
        <p:sp>
          <p:nvSpPr>
            <p:cNvPr id="1891" name="Google Shape;1891;p91"/>
            <p:cNvSpPr/>
            <p:nvPr/>
          </p:nvSpPr>
          <p:spPr>
            <a:xfrm>
              <a:off x="190501"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2" name="Google Shape;1892;p91"/>
            <p:cNvSpPr/>
            <p:nvPr/>
          </p:nvSpPr>
          <p:spPr>
            <a:xfrm>
              <a:off x="476250" y="204687"/>
              <a:ext cx="285600" cy="646200"/>
            </a:xfrm>
            <a:prstGeom prst="chevron">
              <a:avLst>
                <a:gd fmla="val 7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893" name="Google Shape;1893;p91"/>
          <p:cNvCxnSpPr/>
          <p:nvPr/>
        </p:nvCxnSpPr>
        <p:spPr>
          <a:xfrm>
            <a:off x="66214" y="1005807"/>
            <a:ext cx="12255900" cy="0"/>
          </a:xfrm>
          <a:prstGeom prst="straightConnector1">
            <a:avLst/>
          </a:prstGeom>
          <a:noFill/>
          <a:ln cap="flat" cmpd="sng" w="9525">
            <a:solidFill>
              <a:srgbClr val="F2F2F2"/>
            </a:solidFill>
            <a:prstDash val="solid"/>
            <a:miter lim="800000"/>
            <a:headEnd len="sm" w="sm" type="none"/>
            <a:tailEnd len="sm" w="sm" type="none"/>
          </a:ln>
        </p:spPr>
      </p:cxnSp>
      <p:sp>
        <p:nvSpPr>
          <p:cNvPr id="1894" name="Google Shape;1894;p91"/>
          <p:cNvSpPr txBox="1"/>
          <p:nvPr/>
        </p:nvSpPr>
        <p:spPr>
          <a:xfrm>
            <a:off x="781050" y="3533075"/>
            <a:ext cx="10629900" cy="1817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block size : 16,384b , distinct record(movieID) : 100,000, blocking factor :16384/51 = 322</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avg record size : 51b</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Total record : 100,000</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100000 / 322 = 311</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 를 사용하는 경우 비용 측정 : primary index (key) =  h_i + 1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h_i + 1 = 3 +1 = 4 I/O</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ko-KR" sz="1800" u="none" cap="none" strike="noStrike">
                <a:solidFill>
                  <a:schemeClr val="dk1"/>
                </a:solidFill>
                <a:latin typeface="Calibri"/>
                <a:ea typeface="Calibri"/>
                <a:cs typeface="Calibri"/>
                <a:sym typeface="Calibri"/>
              </a:rPr>
              <a:t>index를 사용하지 않는 경우 비용 측정 : Linear search (non key) = b_r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b_r = 311  I/O</a:t>
            </a:r>
            <a:endParaRPr b="1" i="0" sz="1800" u="none" cap="none" strike="noStrike">
              <a:solidFill>
                <a:schemeClr val="dk1"/>
              </a:solidFill>
              <a:latin typeface="Calibri"/>
              <a:ea typeface="Calibri"/>
              <a:cs typeface="Calibri"/>
              <a:sym typeface="Calibri"/>
            </a:endParaRPr>
          </a:p>
        </p:txBody>
      </p:sp>
      <p:sp>
        <p:nvSpPr>
          <p:cNvPr id="1895" name="Google Shape;1895;p91"/>
          <p:cNvSpPr/>
          <p:nvPr/>
        </p:nvSpPr>
        <p:spPr>
          <a:xfrm>
            <a:off x="2203050" y="1198675"/>
            <a:ext cx="6987300" cy="1692600"/>
          </a:xfrm>
          <a:prstGeom prst="roundRect">
            <a:avLst>
              <a:gd fmla="val 16667" name="adj"/>
            </a:avLst>
          </a:prstGeom>
          <a:solidFill>
            <a:srgbClr val="B6D7A8"/>
          </a:solidFill>
          <a:ln cap="flat" cmpd="sng" w="12700">
            <a:solidFill>
              <a:srgbClr val="B99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6" name="Google Shape;1896;p91"/>
          <p:cNvSpPr/>
          <p:nvPr/>
        </p:nvSpPr>
        <p:spPr>
          <a:xfrm>
            <a:off x="2491350" y="1253775"/>
            <a:ext cx="6410700" cy="14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Calibri"/>
                <a:ea typeface="Calibri"/>
                <a:cs typeface="Calibri"/>
                <a:sym typeface="Calibri"/>
              </a:rPr>
              <a:t>영화와 감독 연출을 조인해 출연배우 이름 연산에 사용</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6AA84F"/>
                </a:solidFill>
                <a:highlight>
                  <a:srgbClr val="FFFFFF"/>
                </a:highlight>
                <a:latin typeface="Calibri"/>
                <a:ea typeface="Calibri"/>
                <a:cs typeface="Calibri"/>
                <a:sym typeface="Calibri"/>
              </a:rPr>
              <a:t>[S16]</a:t>
            </a:r>
            <a:endParaRPr b="1" i="0" sz="1800" u="none" cap="none" strike="noStrike">
              <a:solidFill>
                <a:srgbClr val="6AA84F"/>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SELECT directorID, directorName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FROM director natural join production</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Calibri"/>
                <a:ea typeface="Calibri"/>
                <a:cs typeface="Calibri"/>
                <a:sym typeface="Calibri"/>
              </a:rPr>
              <a:t>where production.movieID =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900" name="Shape 1900"/>
        <p:cNvGrpSpPr/>
        <p:nvPr/>
      </p:nvGrpSpPr>
      <p:grpSpPr>
        <a:xfrm>
          <a:off x="0" y="0"/>
          <a:ext cx="0" cy="0"/>
          <a:chOff x="0" y="0"/>
          <a:chExt cx="0" cy="0"/>
        </a:xfrm>
      </p:grpSpPr>
      <p:sp>
        <p:nvSpPr>
          <p:cNvPr id="1901" name="Google Shape;1901;p92"/>
          <p:cNvSpPr txBox="1"/>
          <p:nvPr/>
        </p:nvSpPr>
        <p:spPr>
          <a:xfrm>
            <a:off x="3182381" y="2705725"/>
            <a:ext cx="5827237"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ko-KR" sz="8800" u="none" cap="none" strike="noStrike">
                <a:solidFill>
                  <a:schemeClr val="lt1"/>
                </a:solidFill>
                <a:latin typeface="Century Gothic"/>
                <a:ea typeface="Century Gothic"/>
                <a:cs typeface="Century Gothic"/>
                <a:sym typeface="Century Gothic"/>
              </a:rPr>
              <a:t>Thank You</a:t>
            </a:r>
            <a:endParaRPr b="1" i="0" sz="8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ユーザー定義 3">
      <a:dk1>
        <a:srgbClr val="000000"/>
      </a:dk1>
      <a:lt1>
        <a:srgbClr val="FFFFFF"/>
      </a:lt1>
      <a:dk2>
        <a:srgbClr val="2E75B5"/>
      </a:dk2>
      <a:lt2>
        <a:srgbClr val="E7E6E6"/>
      </a:lt2>
      <a:accent1>
        <a:srgbClr val="FEC800"/>
      </a:accent1>
      <a:accent2>
        <a:srgbClr val="E7AB63"/>
      </a:accent2>
      <a:accent3>
        <a:srgbClr val="3A3838"/>
      </a:accent3>
      <a:accent4>
        <a:srgbClr val="757070"/>
      </a:accent4>
      <a:accent5>
        <a:srgbClr val="FFE78F"/>
      </a:accent5>
      <a:accent6>
        <a:srgbClr val="FFF4CB"/>
      </a:accent6>
      <a:hlink>
        <a:srgbClr val="3A1500"/>
      </a:hlink>
      <a:folHlink>
        <a:srgbClr val="3A1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